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嘉磷塞異丙胺鹽 62 (%)</c:v>
                </c:pt>
                <c:pt idx="1">
                  <c:v>嘉磷塞異丙胺鹽 1  (%) …</c:v>
                </c:pt>
                <c:pt idx="2">
                  <c:v>嘉磷塞異丙胺鹽 15.1 (%…</c:v>
                </c:pt>
                <c:pt idx="3">
                  <c:v>嘉磷塞異丙胺鹽 41 (%) 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1</c:v>
                </c:pt>
                <c:pt idx="2">
                  <c:v>2</c:v>
                </c:pt>
                <c:pt idx="3">
                  <c:v>63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安農股份有限公司</c:v>
                </c:pt>
                <c:pt idx="1">
                  <c:v>大勝化學工業股份有限公司</c:v>
                </c:pt>
                <c:pt idx="2">
                  <c:v>嘉農企業股份有限公司</c:v>
                </c:pt>
                <c:pt idx="3">
                  <c:v>台灣富美實有限公司</c:v>
                </c:pt>
                <c:pt idx="4">
                  <c:v>億豐農化廠股份有限公司</c:v>
                </c:pt>
                <c:pt idx="5">
                  <c:v>青山貿易有限公司</c:v>
                </c:pt>
                <c:pt idx="6">
                  <c:v>日農科技股份有限公司</c:v>
                </c:pt>
                <c:pt idx="7">
                  <c:v>惠光股份有限公司</c:v>
                </c:pt>
                <c:pt idx="8">
                  <c:v>台灣拜耳股份有限公司</c:v>
                </c:pt>
                <c:pt idx="9">
                  <c:v>興農股份有限公司</c:v>
                </c:pt>
                <c:pt idx="10">
                  <c:v>功力化學工業股份有限公司</c:v>
                </c:pt>
                <c:pt idx="11">
                  <c:v>高事達農化有限公司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甘蔗</c:v>
                </c:pt>
                <c:pt idx="1">
                  <c:v>檬果</c:v>
                </c:pt>
                <c:pt idx="2">
                  <c:v>棉</c:v>
                </c:pt>
                <c:pt idx="3">
                  <c:v>梨</c:v>
                </c:pt>
                <c:pt idx="4">
                  <c:v>梅</c:v>
                </c:pt>
                <c:pt idx="5">
                  <c:v>柑桔類</c:v>
                </c:pt>
                <c:pt idx="6">
                  <c:v>枇杷</c:v>
                </c:pt>
                <c:pt idx="7">
                  <c:v>桃</c:v>
                </c:pt>
                <c:pt idx="8">
                  <c:v>玫瑰</c:v>
                </c:pt>
                <c:pt idx="9">
                  <c:v>非耕作農地</c:v>
                </c:pt>
                <c:pt idx="10">
                  <c:v>大豆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莫多草淨</c:v>
                </c:pt>
                <c:pt idx="1">
                  <c:v>丁拉依速隆</c:v>
                </c:pt>
                <c:pt idx="2">
                  <c:v>嘉磷塞(三甲基硫鹽)</c:v>
                </c:pt>
                <c:pt idx="3">
                  <c:v>免速隆</c:v>
                </c:pt>
                <c:pt idx="4">
                  <c:v>汰硫免速隆</c:v>
                </c:pt>
                <c:pt idx="5">
                  <c:v>稻得免速隆</c:v>
                </c:pt>
                <c:pt idx="6">
                  <c:v>丁拉百速隆</c:v>
                </c:pt>
                <c:pt idx="7">
                  <c:v>滅芬草</c:v>
                </c:pt>
                <c:pt idx="8">
                  <c:v>滅芬百速隆</c:v>
                </c:pt>
                <c:pt idx="9">
                  <c:v>除草靈</c:v>
                </c:pt>
                <c:pt idx="10">
                  <c:v>左固殺草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嘉磷塞異丙胺鹽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35／進字證 31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16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嘉磷塞(三甲基…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