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保米黴素 2.4  (%) EC</c:v>
                </c:pt>
                <c:pt idx="1">
                  <c:v>保米黴素 4  (%) WP</c:v>
                </c:pt>
                <c:pt idx="2">
                  <c:v>保米黴素 2  (%) SL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Sheet1!$A$2:$A$10</c:f>
              <c:strCache>
                <c:ptCount val="9"/>
                <c:pt idx="0">
                  <c:v>龍燈生物科技股份有限公司</c:v>
                </c:pt>
                <c:pt idx="1">
                  <c:v>華夏科學農化股份有限公司</c:v>
                </c:pt>
                <c:pt idx="2">
                  <c:v>瑞芳植物保護股份有限公司</c:v>
                </c:pt>
                <c:pt idx="3">
                  <c:v>洽益化學股份有限公司</c:v>
                </c:pt>
                <c:pt idx="4">
                  <c:v>台農三和化工股份有限公司</c:v>
                </c:pt>
                <c:pt idx="5">
                  <c:v>利台化學工業股份有限公司</c:v>
                </c:pt>
                <c:pt idx="6">
                  <c:v>興農股份有限公司</c:v>
                </c:pt>
                <c:pt idx="7">
                  <c:v>聯利農業科技股份有限公司</c:v>
                </c:pt>
                <c:pt idx="8">
                  <c:v>中華民國農會附設各級農會農化廠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百慕達草</c:v>
                </c:pt>
                <c:pt idx="1">
                  <c:v>水稻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普克三賽唑</c:v>
                </c:pt>
                <c:pt idx="4">
                  <c:v>百克敏</c:v>
                </c:pt>
                <c:pt idx="5">
                  <c:v>喜樂克拉</c:v>
                </c:pt>
                <c:pt idx="6">
                  <c:v>護粒三賽唑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克枯三賽唑</c:v>
                </c:pt>
                <c:pt idx="11">
                  <c:v>嘉賜三賽唑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保米黴素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