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二福隆 97.9 (%)</c:v>
                </c:pt>
                <c:pt idx="1">
                  <c:v>二福隆 97 (%)</c:v>
                </c:pt>
                <c:pt idx="2">
                  <c:v>二福隆 95 (%)</c:v>
                </c:pt>
                <c:pt idx="3">
                  <c:v>二福隆 98 (%)</c:v>
                </c:pt>
                <c:pt idx="4">
                  <c:v>二福隆 480 g/L (48…</c:v>
                </c:pt>
                <c:pt idx="5">
                  <c:v>二福隆 25 (%) SC</c:v>
                </c:pt>
                <c:pt idx="6">
                  <c:v>二福隆 0.5  (%) RB</c:v>
                </c:pt>
                <c:pt idx="7">
                  <c:v>二福隆 25 (%) WP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  <c:pt idx="7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橘子王生技股份有限公司</c:v>
                </c:pt>
                <c:pt idx="1">
                  <c:v>東和化學企業股份有限公司</c:v>
                </c:pt>
                <c:pt idx="2">
                  <c:v>安農股份有限公司</c:v>
                </c:pt>
                <c:pt idx="3">
                  <c:v>安旺特股份有限公司</c:v>
                </c:pt>
                <c:pt idx="4">
                  <c:v>利台化學工業股份有限公司</c:v>
                </c:pt>
                <c:pt idx="5">
                  <c:v>萬得發有限公司</c:v>
                </c:pt>
                <c:pt idx="6">
                  <c:v>臺聯實業股份有限公司</c:v>
                </c:pt>
                <c:pt idx="7">
                  <c:v>興農股份有限公司</c:v>
                </c:pt>
                <c:pt idx="8">
                  <c:v>日農科技股份有限公司</c:v>
                </c:pt>
                <c:pt idx="9">
                  <c:v>惠光股份有限公司</c:v>
                </c:pt>
                <c:pt idx="10">
                  <c:v>大成化學工業股份有限公司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茄科果菜類</c:v>
                </c:pt>
                <c:pt idx="1">
                  <c:v>芋</c:v>
                </c:pt>
                <c:pt idx="2">
                  <c:v>繖形花科根菜類</c:v>
                </c:pt>
                <c:pt idx="3">
                  <c:v>秋葵</c:v>
                </c:pt>
                <c:pt idx="4">
                  <c:v>瓜菜類</c:v>
                </c:pt>
                <c:pt idx="5">
                  <c:v>洛神葵</c:v>
                </c:pt>
                <c:pt idx="6">
                  <c:v>樹薯</c:v>
                </c:pt>
                <c:pt idx="7">
                  <c:v>柑桔類</c:v>
                </c:pt>
                <c:pt idx="8">
                  <c:v>旋花科根菜類</c:v>
                </c:pt>
                <c:pt idx="9">
                  <c:v>山藥</c:v>
                </c:pt>
                <c:pt idx="10">
                  <c:v>十字花科根菜類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阿巴安勃</c:v>
                </c:pt>
                <c:pt idx="1">
                  <c:v>賜滅芬</c:v>
                </c:pt>
                <c:pt idx="2">
                  <c:v>賽派芬</c:v>
                </c:pt>
                <c:pt idx="3">
                  <c:v>福隆納乃得</c:v>
                </c:pt>
                <c:pt idx="4">
                  <c:v>特安勃</c:v>
                </c:pt>
                <c:pt idx="5">
                  <c:v>益滅賽寧</c:v>
                </c:pt>
                <c:pt idx="6">
                  <c:v>白克松</c:v>
                </c:pt>
                <c:pt idx="7">
                  <c:v>亞克瑞</c:v>
                </c:pt>
                <c:pt idx="8">
                  <c:v>納得亞滅寧</c:v>
                </c:pt>
                <c:pt idx="9">
                  <c:v>佈飛百滅寧</c:v>
                </c:pt>
                <c:pt idx="10">
                  <c:v>庫斯蘇力菌E-911</c:v>
                </c:pt>
                <c:pt idx="11">
                  <c:v>因汀氟滅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19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二福隆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