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賜派滅特勃 360 g/L (…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台灣拜耳股份有限公司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葡萄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賜派滅特勃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