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二、四－地 96 (%)</c:v>
                </c:pt>
                <c:pt idx="1">
                  <c:v>二、四－地 97 (%)</c:v>
                </c:pt>
                <c:pt idx="2">
                  <c:v>二、四－地 98 (%)</c:v>
                </c:pt>
                <c:pt idx="3">
                  <c:v>二、四－地 72 (%) SP</c:v>
                </c:pt>
                <c:pt idx="4">
                  <c:v>二、四－地 80 (%) SP</c:v>
                </c:pt>
                <c:pt idx="5">
                  <c:v>二、四－地胺鹽 40 (%) …</c:v>
                </c:pt>
                <c:pt idx="6">
                  <c:v>二、四－地鈉鹽 80 (%) …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9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台灣正豐植保股份有限公司</c:v>
                </c:pt>
                <c:pt idx="1">
                  <c:v>光華化學股份有限公司</c:v>
                </c:pt>
                <c:pt idx="2">
                  <c:v>萬得發有限公司</c:v>
                </c:pt>
                <c:pt idx="3">
                  <c:v>聯利農業科技股份有限公司</c:v>
                </c:pt>
                <c:pt idx="4">
                  <c:v>松樹國際有限公司</c:v>
                </c:pt>
                <c:pt idx="5">
                  <c:v>東鋒股份有限公司</c:v>
                </c:pt>
                <c:pt idx="6">
                  <c:v>嘉農企業股份有限公司</c:v>
                </c:pt>
                <c:pt idx="7">
                  <c:v>嘉濱貿易有限公司</c:v>
                </c:pt>
                <c:pt idx="8">
                  <c:v>台農三和化工股份有限公司</c:v>
                </c:pt>
                <c:pt idx="9">
                  <c:v>臺聯實業股份有限公司</c:v>
                </c:pt>
                <c:pt idx="10">
                  <c:v>臺灣潤農有限公司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拉草</c:v>
                </c:pt>
                <c:pt idx="1">
                  <c:v>草脫淨</c:v>
                </c:pt>
                <c:pt idx="2">
                  <c:v>達有龍</c:v>
                </c:pt>
                <c:pt idx="3">
                  <c:v>嘉磷塞異丙胺鹽</c:v>
                </c:pt>
                <c:pt idx="4">
                  <c:v>草殺淨</c:v>
                </c:pt>
                <c:pt idx="5">
                  <c:v>滅必淨</c:v>
                </c:pt>
                <c:pt idx="6">
                  <c:v>復祿芬</c:v>
                </c:pt>
                <c:pt idx="7">
                  <c:v>依滅草</c:v>
                </c:pt>
                <c:pt idx="8">
                  <c:v>草滅淨</c:v>
                </c:pt>
                <c:pt idx="9">
                  <c:v>莫多草淨</c:v>
                </c:pt>
                <c:pt idx="10">
                  <c:v>三福林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二、四－地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草脫淨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