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Sheet1!$A$2:$A$5</c:f>
              <c:strCache>
                <c:ptCount val="4"/>
                <c:pt idx="0">
                  <c:v>芬滅松 94 (%)</c:v>
                </c:pt>
                <c:pt idx="1">
                  <c:v>芬滅松 5  (%) GR</c:v>
                </c:pt>
                <c:pt idx="2">
                  <c:v>芬滅松 10 (%) GR</c:v>
                </c:pt>
                <c:pt idx="3">
                  <c:v>芬滅松 40 (%) EC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</c:v>
                </c:pt>
                <c:pt idx="1">
                  <c:v>1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達通國際興業有限公司</c:v>
                </c:pt>
                <c:pt idx="1">
                  <c:v>東鋒股份有限公司</c:v>
                </c:pt>
                <c:pt idx="2">
                  <c:v>興農股份有限公司</c:v>
                </c:pt>
                <c:pt idx="3">
                  <c:v>正農化學股份有限公司</c:v>
                </c:pt>
                <c:pt idx="4">
                  <c:v>惠光股份有限公司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薑</c:v>
                </c:pt>
                <c:pt idx="1">
                  <c:v>落花生</c:v>
                </c:pt>
                <c:pt idx="2">
                  <c:v>胡蘿蔔</c:v>
                </c:pt>
                <c:pt idx="3">
                  <c:v>番茄</c:v>
                </c:pt>
                <c:pt idx="4">
                  <c:v>輸入植物檢疫物</c:v>
                </c:pt>
                <c:pt idx="5">
                  <c:v>觀賞植物</c:v>
                </c:pt>
                <c:pt idx="6">
                  <c:v>蘭科作物</c:v>
                </c:pt>
                <c:pt idx="7">
                  <c:v>草莓</c:v>
                </c:pt>
                <c:pt idx="8">
                  <c:v>火鶴花</c:v>
                </c:pt>
                <c:pt idx="9">
                  <c:v>瓜果類</c:v>
                </c:pt>
                <c:pt idx="10">
                  <c:v>水稻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因滅汀</c:v>
                </c:pt>
                <c:pt idx="1">
                  <c:v>丁基加保扶</c:v>
                </c:pt>
                <c:pt idx="2">
                  <c:v>益達胺</c:v>
                </c:pt>
                <c:pt idx="3">
                  <c:v>歐索林酸</c:v>
                </c:pt>
                <c:pt idx="4">
                  <c:v>托福松</c:v>
                </c:pt>
                <c:pt idx="5">
                  <c:v>賽速安</c:v>
                </c:pt>
                <c:pt idx="6">
                  <c:v>百克敏</c:v>
                </c:pt>
                <c:pt idx="7">
                  <c:v>氟速芬</c:v>
                </c:pt>
                <c:pt idx="8">
                  <c:v>氟派瑞</c:v>
                </c:pt>
                <c:pt idx="9">
                  <c:v>陶斯松</c:v>
                </c:pt>
                <c:pt idx="10">
                  <c:v>氟印淨</c:v>
                </c:pt>
                <c:pt idx="11">
                  <c:v>托福毆殺滅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  <c:pt idx="5">
                  <c:v>1</c:v>
                </c:pt>
                <c:pt idx="6">
                  <c:v>3</c:v>
                </c:pt>
                <c:pt idx="7">
                  <c:v>2</c:v>
                </c:pt>
                <c:pt idx="8">
                  <c:v>6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芬滅松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7／進字證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托福毆殺滅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氟印淨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氟派瑞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氟速芬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賽速安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托福松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歐索林酸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益達胺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丁基加保扶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