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鋅錳克絕 72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貝士得開發企業有限公司</c:v>
                </c:pt>
                <c:pt idx="1">
                  <c:v>益欣股份有限公司</c:v>
                </c:pt>
                <c:pt idx="2">
                  <c:v>瑞福企業有限公司</c:v>
                </c:pt>
                <c:pt idx="3">
                  <c:v>松樹國際有限公司</c:v>
                </c:pt>
                <c:pt idx="4">
                  <c:v>東和化學企業股份有限公司</c:v>
                </c:pt>
                <c:pt idx="5">
                  <c:v>安農股份有限公司</c:v>
                </c:pt>
                <c:pt idx="6">
                  <c:v>大勝化學工業股份有限公司</c:v>
                </c:pt>
                <c:pt idx="7">
                  <c:v>台灣科迪華農業科技股份有限公司</c:v>
                </c:pt>
                <c:pt idx="8">
                  <c:v>台灣日產化工股份有限公司</c:v>
                </c:pt>
                <c:pt idx="9">
                  <c:v>保加利亞商艾格立亞股份有限公司…</c:v>
                </c:pt>
                <c:pt idx="10">
                  <c:v>臺聯實業股份有限公司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白鳳菜</c:v>
                </c:pt>
                <c:pt idx="1">
                  <c:v>番茄</c:v>
                </c:pt>
                <c:pt idx="2">
                  <c:v>甜椒</c:v>
                </c:pt>
                <c:pt idx="3">
                  <c:v>甘藍</c:v>
                </c:pt>
                <c:pt idx="4">
                  <c:v>瓜果類</c:v>
                </c:pt>
                <c:pt idx="5">
                  <c:v>牛蒡</c:v>
                </c:pt>
                <c:pt idx="6">
                  <c:v>枸杞</c:v>
                </c:pt>
                <c:pt idx="7">
                  <c:v>朝鮮薊</c:v>
                </c:pt>
                <c:pt idx="8">
                  <c:v>山防風</c:v>
                </c:pt>
                <c:pt idx="9">
                  <c:v>山茼蒿</c:v>
                </c:pt>
                <c:pt idx="10">
                  <c:v>小白菜</c:v>
                </c:pt>
                <c:pt idx="11">
                  <c:v>婆羅門參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凡殺歐西比</c:v>
                </c:pt>
                <c:pt idx="1">
                  <c:v>氟殺比</c:v>
                </c:pt>
                <c:pt idx="2">
                  <c:v>銅合腐絕</c:v>
                </c:pt>
                <c:pt idx="3">
                  <c:v>快得克絕</c:v>
                </c:pt>
                <c:pt idx="4">
                  <c:v>甲鋅毆殺斯</c:v>
                </c:pt>
                <c:pt idx="5">
                  <c:v>枯草桿菌Y1336</c:v>
                </c:pt>
                <c:pt idx="6">
                  <c:v>鋅錳毆殺斯</c:v>
                </c:pt>
                <c:pt idx="7">
                  <c:v>福賽快得寧</c:v>
                </c:pt>
                <c:pt idx="8">
                  <c:v>快得滅達樂</c:v>
                </c:pt>
                <c:pt idx="9">
                  <c:v>鋅錳本達樂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鋅錳克絕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