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巴拉刈二氯鹽 43 (%)</c:v>
                </c:pt>
                <c:pt idx="1">
                  <c:v>巴拉刈二氯鹽 42 (%)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興農股份有限公司</c:v>
                </c:pt>
                <c:pt idx="1">
                  <c:v>台灣先正達股份有限公司</c:v>
                </c:pt>
                <c:pt idx="2">
                  <c:v>功力化學工業股份有限公司</c:v>
                </c:pt>
                <c:pt idx="3">
                  <c:v>三晃股份有限公司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巴拉刈二氯鹽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40280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