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貝芬硫醌 56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臺聯實業股份有限公司</c:v>
                </c:pt>
                <c:pt idx="1">
                  <c:v>聯利農業科技股份有限公司</c:v>
                </c:pt>
                <c:pt idx="2">
                  <c:v>富農化學工業股份有限公司</c:v>
                </c:pt>
                <c:pt idx="3">
                  <c:v>安旺特股份有限公司</c:v>
                </c:pt>
                <c:pt idx="4">
                  <c:v>嘉泰企業股份有限公司</c:v>
                </c:pt>
                <c:pt idx="5">
                  <c:v>嘉濱貿易有限公司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蓮霧</c:v>
                </c:pt>
                <c:pt idx="1">
                  <c:v>玫瑰</c:v>
                </c:pt>
                <c:pt idx="2">
                  <c:v>柑桔類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三氟敏</c:v>
                </c:pt>
                <c:pt idx="1">
                  <c:v>百克敏</c:v>
                </c:pt>
                <c:pt idx="2">
                  <c:v>貝芬四克利</c:v>
                </c:pt>
                <c:pt idx="3">
                  <c:v>滅特座</c:v>
                </c:pt>
                <c:pt idx="4">
                  <c:v>亞托待克利</c:v>
                </c:pt>
                <c:pt idx="5">
                  <c:v>腈硫克敏</c:v>
                </c:pt>
                <c:pt idx="6">
                  <c:v>三氟派瑞</c:v>
                </c:pt>
                <c:pt idx="7">
                  <c:v>嘉賜貝芬</c:v>
                </c:pt>
                <c:pt idx="8">
                  <c:v>腐絕快得寧</c:v>
                </c:pt>
                <c:pt idx="9">
                  <c:v>保粒快得寧</c:v>
                </c:pt>
                <c:pt idx="10">
                  <c:v>貝芬撲克拉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貝芬硫醌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5／進字證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腈硫克敏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滅特座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貝芬四克利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