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歐索林酸 20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台灣住友化學股份有限公司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蘭科作物</c:v>
                </c:pt>
                <c:pt idx="1">
                  <c:v>萬代蘭</c:v>
                </c:pt>
                <c:pt idx="2">
                  <c:v>檬果</c:v>
                </c:pt>
                <c:pt idx="3">
                  <c:v>十字花科包葉菜類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賽速安</c:v>
                </c:pt>
                <c:pt idx="1">
                  <c:v>護粒丹</c:v>
                </c:pt>
                <c:pt idx="2">
                  <c:v>百克敏</c:v>
                </c:pt>
                <c:pt idx="3">
                  <c:v>氫氧化銅</c:v>
                </c:pt>
                <c:pt idx="4">
                  <c:v>維利黴素</c:v>
                </c:pt>
                <c:pt idx="5">
                  <c:v>陶斯松</c:v>
                </c:pt>
                <c:pt idx="6">
                  <c:v>福賽亞汰尼</c:v>
                </c:pt>
                <c:pt idx="7">
                  <c:v>嘉賜快得寧</c:v>
                </c:pt>
                <c:pt idx="8">
                  <c:v>液化澱粉芽孢桿菌PMB01</c:v>
                </c:pt>
                <c:pt idx="9">
                  <c:v>液化澱粉芽孢桿菌YCMA1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歐索林酸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福賽亞汰尼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維利黴素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氫氧化銅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護粒丹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