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左固殺草 91 (%)</c:v>
                </c:pt>
                <c:pt idx="1">
                  <c:v>左固殺草 10 (%) SL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大陸商永農生物科學有限公司台灣…</c:v>
                </c:pt>
                <c:pt idx="1">
                  <c:v>瑞芳植物保護股份有限公司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非耕作農地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嘉磷塞異丙胺鹽</c:v>
                </c:pt>
                <c:pt idx="1">
                  <c:v>三氯比</c:v>
                </c:pt>
                <c:pt idx="2">
                  <c:v>固殺草</c:v>
                </c:pt>
                <c:pt idx="3">
                  <c:v>伏速隆</c:v>
                </c:pt>
                <c:pt idx="4">
                  <c:v>伏寄普</c:v>
                </c:pt>
                <c:pt idx="5">
                  <c:v>依滅草</c:v>
                </c:pt>
                <c:pt idx="6">
                  <c:v>殺芬草</c:v>
                </c:pt>
                <c:pt idx="7">
                  <c:v>嘉磷塞 (胺鹽 )</c:v>
                </c:pt>
                <c:pt idx="8">
                  <c:v>比拉芬</c:v>
                </c:pt>
                <c:pt idx="9">
                  <c:v>嘉磷氟氯比</c:v>
                </c:pt>
                <c:pt idx="10">
                  <c:v>嘉磷塞(三甲基硫鹽)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左固殺草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