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新殺蟎 25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惠大實業股份有限公司</c:v>
                </c:pt>
                <c:pt idx="1">
                  <c:v>恒欣股份有限公司</c:v>
                </c:pt>
                <c:pt idx="2">
                  <c:v>富農化學工業股份有限公司</c:v>
                </c:pt>
                <c:pt idx="3">
                  <c:v>好速化學股份有限公司</c:v>
                </c:pt>
                <c:pt idx="4">
                  <c:v>大成化學工業股份有限公司</c:v>
                </c:pt>
                <c:pt idx="5">
                  <c:v>大勝化學工業股份有限公司</c:v>
                </c:pt>
                <c:pt idx="6">
                  <c:v>嘉農企業股份有限公司</c:v>
                </c:pt>
                <c:pt idx="7">
                  <c:v>嘉泰企業股份有限公司</c:v>
                </c:pt>
                <c:pt idx="8">
                  <c:v>台灣正豐植保股份有限公司</c:v>
                </c:pt>
                <c:pt idx="9">
                  <c:v>台灣日產化工股份有限公司</c:v>
                </c:pt>
                <c:pt idx="10">
                  <c:v>光華化學股份有限公司</c:v>
                </c:pt>
                <c:pt idx="11">
                  <c:v>中華民國農會附設各級農會農化廠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豆菜類</c:v>
                </c:pt>
                <c:pt idx="1">
                  <c:v>草莓</c:v>
                </c:pt>
                <c:pt idx="2">
                  <c:v>胡麻</c:v>
                </c:pt>
                <c:pt idx="3">
                  <c:v>百合</c:v>
                </c:pt>
                <c:pt idx="4">
                  <c:v>檬果</c:v>
                </c:pt>
                <c:pt idx="5">
                  <c:v>枸杞</c:v>
                </c:pt>
                <c:pt idx="6">
                  <c:v>果菜類</c:v>
                </c:pt>
                <c:pt idx="7">
                  <c:v>枇杷</c:v>
                </c:pt>
                <c:pt idx="8">
                  <c:v>唐菖蒲</c:v>
                </c:pt>
                <c:pt idx="9">
                  <c:v>乾豆類</c:v>
                </c:pt>
                <c:pt idx="10">
                  <c:v>柑桔類</c:v>
                </c:pt>
                <c:pt idx="11">
                  <c:v>甜椒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芬普毆蟎多</c:v>
                </c:pt>
                <c:pt idx="1">
                  <c:v>畢芬寧</c:v>
                </c:pt>
                <c:pt idx="2">
                  <c:v>賜派芬</c:v>
                </c:pt>
                <c:pt idx="3">
                  <c:v>得芬瑞</c:v>
                </c:pt>
                <c:pt idx="4">
                  <c:v>賽芬蟎</c:v>
                </c:pt>
                <c:pt idx="5">
                  <c:v>汰芬隆</c:v>
                </c:pt>
                <c:pt idx="6">
                  <c:v>賜滅芬</c:v>
                </c:pt>
                <c:pt idx="7">
                  <c:v>賽派芬</c:v>
                </c:pt>
                <c:pt idx="8">
                  <c:v>福隆納乃得</c:v>
                </c:pt>
                <c:pt idx="9">
                  <c:v>白克松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新殺蟎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