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氟比拔克 60.8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詣榮國際有限公司</c:v>
                </c:pt>
                <c:pt idx="1">
                  <c:v>臺聯實業股份有限公司</c:v>
                </c:pt>
                <c:pt idx="2">
                  <c:v>臺灣潤農有限公司</c:v>
                </c:pt>
                <c:pt idx="3">
                  <c:v>臺灣庵原農藥股份有限公司</c:v>
                </c:pt>
                <c:pt idx="4">
                  <c:v>聯利農業科技股份有限公司</c:v>
                </c:pt>
                <c:pt idx="5">
                  <c:v>洽益化學股份有限公司</c:v>
                </c:pt>
                <c:pt idx="6">
                  <c:v>正農化學股份有限公司</c:v>
                </c:pt>
                <c:pt idx="7">
                  <c:v>安可化學有限公司</c:v>
                </c:pt>
                <c:pt idx="8">
                  <c:v>好速化學股份有限公司</c:v>
                </c:pt>
                <c:pt idx="9">
                  <c:v>大勝化學工業股份有限公司</c:v>
                </c:pt>
                <c:pt idx="10">
                  <c:v>台灣日產化工股份有限公司</c:v>
                </c:pt>
                <c:pt idx="11">
                  <c:v>台灣拜耳股份有限公司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十字花科包葉菜類</c:v>
                </c:pt>
                <c:pt idx="1">
                  <c:v>丹參</c:v>
                </c:pt>
                <c:pt idx="2">
                  <c:v>豌豆</c:v>
                </c:pt>
                <c:pt idx="3">
                  <c:v>蔥科根菜類</c:v>
                </c:pt>
                <c:pt idx="4">
                  <c:v>蔥科小葉菜類</c:v>
                </c:pt>
                <c:pt idx="5">
                  <c:v>菊科根菜類</c:v>
                </c:pt>
                <c:pt idx="6">
                  <c:v>菊科小葉菜類</c:v>
                </c:pt>
                <c:pt idx="7">
                  <c:v>菊科包葉菜類</c:v>
                </c:pt>
                <c:pt idx="8">
                  <c:v>羅勒</c:v>
                </c:pt>
                <c:pt idx="9">
                  <c:v>瓜菜類</c:v>
                </c:pt>
                <c:pt idx="10">
                  <c:v>瓜果類</c:v>
                </c:pt>
                <c:pt idx="11">
                  <c:v>甜菜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氟殺比</c:v>
                </c:pt>
                <c:pt idx="1">
                  <c:v>銅合腐絕</c:v>
                </c:pt>
                <c:pt idx="2">
                  <c:v>快得克絕</c:v>
                </c:pt>
                <c:pt idx="3">
                  <c:v>甲鋅毆殺斯</c:v>
                </c:pt>
                <c:pt idx="4">
                  <c:v>枯草桿菌Y1336</c:v>
                </c:pt>
                <c:pt idx="5">
                  <c:v>鋅錳毆殺斯</c:v>
                </c:pt>
                <c:pt idx="6">
                  <c:v>福賽快得寧</c:v>
                </c:pt>
                <c:pt idx="7">
                  <c:v>嘉賜快得寧</c:v>
                </c:pt>
                <c:pt idx="8">
                  <c:v>快得滅達樂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1</c:v>
                </c:pt>
                <c:pt idx="6">
                  <c:v>6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6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氟比拔克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