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巴克素 98 (%)</c:v>
                </c:pt>
                <c:pt idx="1">
                  <c:v>巴克素 94 (%)</c:v>
                </c:pt>
                <c:pt idx="2">
                  <c:v>巴克素 95 (%)</c:v>
                </c:pt>
                <c:pt idx="3">
                  <c:v>巴克素 23 (%) 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4</c:v>
                </c:pt>
                <c:pt idx="3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嘉泰企業股份有限公司</c:v>
                </c:pt>
                <c:pt idx="1">
                  <c:v>台農三和化工股份有限公司</c:v>
                </c:pt>
                <c:pt idx="2">
                  <c:v>台灣百獅股份有限公司</c:v>
                </c:pt>
                <c:pt idx="3">
                  <c:v>台灣日產化工股份有限公司</c:v>
                </c:pt>
                <c:pt idx="4">
                  <c:v>光華化學股份有限公司</c:v>
                </c:pt>
                <c:pt idx="5">
                  <c:v>世大農化工廠股份有限公司</c:v>
                </c:pt>
                <c:pt idx="6">
                  <c:v>詣榮國際有限公司</c:v>
                </c:pt>
                <c:pt idx="7">
                  <c:v>萬得發有限公司</c:v>
                </c:pt>
                <c:pt idx="8">
                  <c:v>興農股份有限公司</c:v>
                </c:pt>
                <c:pt idx="9">
                  <c:v>安旺特股份有限公司</c:v>
                </c:pt>
                <c:pt idx="10">
                  <c:v>大成化學工業股份有限公司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蓮霧</c:v>
                </c:pt>
                <c:pt idx="1">
                  <c:v>檬果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巴克素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