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快得保淨 75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瑞芳植物保護股份有限公司</c:v>
                </c:pt>
                <c:pt idx="1">
                  <c:v>洽益化學股份有限公司</c:v>
                </c:pt>
                <c:pt idx="2">
                  <c:v>正農化學股份有限公司</c:v>
                </c:pt>
                <c:pt idx="3">
                  <c:v>東和化學企業股份有限公司</c:v>
                </c:pt>
                <c:pt idx="4">
                  <c:v>日農科技股份有限公司</c:v>
                </c:pt>
                <c:pt idx="5">
                  <c:v>惠光股份有限公司</c:v>
                </c:pt>
                <c:pt idx="6">
                  <c:v>富農化學工業股份有限公司</c:v>
                </c:pt>
                <c:pt idx="7">
                  <c:v>好速化學股份有限公司</c:v>
                </c:pt>
                <c:pt idx="8">
                  <c:v>嘉農企業股份有限公司</c:v>
                </c:pt>
                <c:pt idx="9">
                  <c:v>利台化學工業股份有限公司</c:v>
                </c:pt>
                <c:pt idx="10">
                  <c:v>光華化學股份有限公司</c:v>
                </c:pt>
                <c:pt idx="11">
                  <c:v>世大農化工廠股份有限公司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玫瑰</c:v>
                </c:pt>
                <c:pt idx="1">
                  <c:v>檬果</c:v>
                </c:pt>
                <c:pt idx="2">
                  <c:v>木瓜</c:v>
                </c:pt>
                <c:pt idx="3">
                  <c:v>唐菖蒲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四克利</c:v>
                </c:pt>
                <c:pt idx="1">
                  <c:v>貝芬硫醌</c:v>
                </c:pt>
                <c:pt idx="2">
                  <c:v>克熱淨(烷苯磺酸鹽)</c:v>
                </c:pt>
                <c:pt idx="3">
                  <c:v>平克座</c:v>
                </c:pt>
                <c:pt idx="4">
                  <c:v>白列克收欣</c:v>
                </c:pt>
                <c:pt idx="5">
                  <c:v>氟殺克敏</c:v>
                </c:pt>
                <c:pt idx="6">
                  <c:v>賽普待克利</c:v>
                </c:pt>
                <c:pt idx="7">
                  <c:v>得克派瑞</c:v>
                </c:pt>
                <c:pt idx="8">
                  <c:v>菲克利腐絕</c:v>
                </c:pt>
                <c:pt idx="9">
                  <c:v>貝芬依滅列</c:v>
                </c:pt>
                <c:pt idx="10">
                  <c:v>得克芬胺</c:v>
                </c:pt>
                <c:pt idx="11">
                  <c:v>硫黃芬胺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快得保淨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15／進字證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硫黃芬胺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貝芬依滅列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菲克利腐絕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賽普待克利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白列克收欣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平克座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克熱淨(烷苯磺…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貝芬硫醌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