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固殺草 96 (%)</c:v>
                </c:pt>
                <c:pt idx="1">
                  <c:v>左固殺草 91 (%)</c:v>
                </c:pt>
                <c:pt idx="2">
                  <c:v>固殺草 50 (%)</c:v>
                </c:pt>
                <c:pt idx="3">
                  <c:v>固殺草 95 (%)</c:v>
                </c:pt>
                <c:pt idx="4">
                  <c:v>左固殺草 10 (%) SL</c:v>
                </c:pt>
                <c:pt idx="5">
                  <c:v>固殺草 18.02 (%) SL</c:v>
                </c:pt>
                <c:pt idx="6">
                  <c:v>固殺草 13.5 (%) SL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24</c:v>
                </c:pt>
                <c:pt idx="4">
                  <c:v>1</c:v>
                </c:pt>
                <c:pt idx="5">
                  <c:v>24</c:v>
                </c:pt>
                <c:pt idx="6">
                  <c:v>72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大成化學工業股份有限公司</c:v>
                </c:pt>
                <c:pt idx="1">
                  <c:v>嘉濱貿易有限公司</c:v>
                </c:pt>
                <c:pt idx="2">
                  <c:v>光華化學股份有限公司</c:v>
                </c:pt>
                <c:pt idx="3">
                  <c:v>優必樂有限公司</c:v>
                </c:pt>
                <c:pt idx="4">
                  <c:v>佳禾作物科學股份有限公司</c:v>
                </c:pt>
                <c:pt idx="5">
                  <c:v>臺聯實業股份有限公司</c:v>
                </c:pt>
                <c:pt idx="6">
                  <c:v>安旺特股份有限公司</c:v>
                </c:pt>
                <c:pt idx="7">
                  <c:v>大勝化學工業股份有限公司</c:v>
                </c:pt>
                <c:pt idx="8">
                  <c:v>國豐化學工業股份有限公司</c:v>
                </c:pt>
                <c:pt idx="9">
                  <c:v>嘉農企業股份有限公司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甜椒</c:v>
                </c:pt>
                <c:pt idx="2">
                  <c:v>甘藍</c:v>
                </c:pt>
                <c:pt idx="3">
                  <c:v>瓜果類</c:v>
                </c:pt>
                <c:pt idx="4">
                  <c:v>檬果</c:v>
                </c:pt>
                <c:pt idx="5">
                  <c:v>楊桃</c:v>
                </c:pt>
                <c:pt idx="6">
                  <c:v>梨</c:v>
                </c:pt>
                <c:pt idx="7">
                  <c:v>柿</c:v>
                </c:pt>
                <c:pt idx="8">
                  <c:v>柑桔類</c:v>
                </c:pt>
                <c:pt idx="9">
                  <c:v>木瓜</c:v>
                </c:pt>
                <c:pt idx="10">
                  <c:v>扁蒲</c:v>
                </c:pt>
                <c:pt idx="11">
                  <c:v>非耕作農地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比達寧</c:v>
                </c:pt>
                <c:pt idx="1">
                  <c:v>依滅草</c:v>
                </c:pt>
                <c:pt idx="2">
                  <c:v>殺芬草</c:v>
                </c:pt>
                <c:pt idx="3">
                  <c:v>嘉磷塞 (胺鹽 )</c:v>
                </c:pt>
                <c:pt idx="4">
                  <c:v>佈殺丹</c:v>
                </c:pt>
                <c:pt idx="5">
                  <c:v>剋草同</c:v>
                </c:pt>
                <c:pt idx="6">
                  <c:v>氯酸鈉</c:v>
                </c:pt>
                <c:pt idx="7">
                  <c:v>比拉芬</c:v>
                </c:pt>
                <c:pt idx="8">
                  <c:v>嘉磷氟氯比</c:v>
                </c:pt>
                <c:pt idx="9">
                  <c:v>嘉磷塞(三甲基硫鹽)</c:v>
                </c:pt>
                <c:pt idx="10">
                  <c:v>畢克草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固殺草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36／進字證 61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