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阿扶平 50 g/L (5%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胡瓜</c:v>
                </c:pt>
                <c:pt idx="1">
                  <c:v>絲瓜</c:v>
                </c:pt>
                <c:pt idx="2">
                  <c:v>番茄</c:v>
                </c:pt>
                <c:pt idx="3">
                  <c:v>甜椒</c:v>
                </c:pt>
                <c:pt idx="4">
                  <c:v>洋香瓜</c:v>
                </c:pt>
                <c:pt idx="5">
                  <c:v>樹番茄</c:v>
                </c:pt>
                <c:pt idx="6">
                  <c:v>枸杞</c:v>
                </c:pt>
                <c:pt idx="7">
                  <c:v>木虌果</c:v>
                </c:pt>
                <c:pt idx="8">
                  <c:v>扁蒲</c:v>
                </c:pt>
                <c:pt idx="9">
                  <c:v>夏南瓜</c:v>
                </c:pt>
                <c:pt idx="10">
                  <c:v>南瓜</c:v>
                </c:pt>
                <c:pt idx="11">
                  <c:v>冬瓜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百利普芬</c:v>
                </c:pt>
                <c:pt idx="1">
                  <c:v>益達胺</c:v>
                </c:pt>
                <c:pt idx="2">
                  <c:v>氟尼胺</c:v>
                </c:pt>
                <c:pt idx="3">
                  <c:v>賜派滅</c:v>
                </c:pt>
                <c:pt idx="4">
                  <c:v>賽安勃</c:v>
                </c:pt>
                <c:pt idx="5">
                  <c:v>阿扶巴汀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</c:v>
                </c:pt>
                <c:pt idx="1">
                  <c:v>11</c:v>
                </c:pt>
                <c:pt idx="2">
                  <c:v>2</c:v>
                </c:pt>
                <c:pt idx="3">
                  <c:v>1</c:v>
                </c:pt>
                <c:pt idx="4">
                  <c:v>7</c:v>
                </c:pt>
                <c:pt idx="5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阿扶平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百利普芬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