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脫克松 93 (%)</c:v>
                </c:pt>
                <c:pt idx="1">
                  <c:v>脫克松 50 (%) WP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立農化學股份有限公司</c:v>
                </c:pt>
                <c:pt idx="1">
                  <c:v>好速化學股份有限公司</c:v>
                </c:pt>
                <c:pt idx="2">
                  <c:v>台灣住友化學股份有限公司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豌豆</c:v>
                </c:pt>
                <c:pt idx="1">
                  <c:v>蘭科作物</c:v>
                </c:pt>
                <c:pt idx="2">
                  <c:v>瓜果類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克凡派</c:v>
                </c:pt>
                <c:pt idx="1">
                  <c:v>撲克拉錳</c:v>
                </c:pt>
                <c:pt idx="2">
                  <c:v>賽普護汰寧</c:v>
                </c:pt>
                <c:pt idx="3">
                  <c:v>阿巴汀</c:v>
                </c:pt>
                <c:pt idx="4">
                  <c:v>亞滅培</c:v>
                </c:pt>
                <c:pt idx="5">
                  <c:v>因滅汀</c:v>
                </c:pt>
                <c:pt idx="6">
                  <c:v>芬滅松</c:v>
                </c:pt>
                <c:pt idx="7">
                  <c:v>益達胺</c:v>
                </c:pt>
                <c:pt idx="8">
                  <c:v>歐索林酸</c:v>
                </c:pt>
                <c:pt idx="9">
                  <c:v>賽速安</c:v>
                </c:pt>
                <c:pt idx="10">
                  <c:v>百克敏</c:v>
                </c:pt>
                <c:pt idx="11">
                  <c:v>陶斯松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脫克松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歐索林酸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芬滅松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因滅汀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賽普護汰寧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撲克拉錳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