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液化澱粉芽孢桿菌Tcba05 …</c:v>
                </c:pt>
                <c:pt idx="1">
                  <c:v>液化澱粉芽孢桿菌Tcba05 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福壽實業股份有限公司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菜豆</c:v>
                </c:pt>
                <c:pt idx="1">
                  <c:v>菊</c:v>
                </c:pt>
                <c:pt idx="2">
                  <c:v>草莓</c:v>
                </c:pt>
                <c:pt idx="3">
                  <c:v>花木</c:v>
                </c:pt>
                <c:pt idx="4">
                  <c:v>百慕達草</c:v>
                </c:pt>
                <c:pt idx="5">
                  <c:v>瓜菜類</c:v>
                </c:pt>
                <c:pt idx="6">
                  <c:v>瓜果類</c:v>
                </c:pt>
                <c:pt idx="7">
                  <c:v>根菜類</c:v>
                </c:pt>
                <c:pt idx="8">
                  <c:v>果菜類</c:v>
                </c:pt>
                <c:pt idx="9">
                  <c:v>小葉菜類</c:v>
                </c:pt>
                <c:pt idx="10">
                  <c:v>向日葵</c:v>
                </c:pt>
                <c:pt idx="11">
                  <c:v>包葉菜類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依普同</c:v>
                </c:pt>
                <c:pt idx="1">
                  <c:v>液化澱粉芽孢桿菌PMB01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液化澱粉芽孢桿菌Tcba05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932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依普同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