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福賜米松 92 (%)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翰金興業有限公司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福賜米松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