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二氟林 10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花木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待克利</c:v>
                </c:pt>
                <c:pt idx="1">
                  <c:v>保粒黴素   甲</c:v>
                </c:pt>
                <c:pt idx="2">
                  <c:v>賽普洛</c:v>
                </c:pt>
                <c:pt idx="3">
                  <c:v>滅芬農</c:v>
                </c:pt>
                <c:pt idx="4">
                  <c:v>白列克收欣</c:v>
                </c:pt>
                <c:pt idx="5">
                  <c:v>白克列</c:v>
                </c:pt>
                <c:pt idx="6">
                  <c:v>氟殺克敏</c:v>
                </c:pt>
                <c:pt idx="7">
                  <c:v>氟殺待克利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二氟林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白列克收欣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保粒黴素   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