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益化利 79 (%)</c:v>
                </c:pt>
                <c:pt idx="1">
                  <c:v>布芬益化利 11 (%) WP</c:v>
                </c:pt>
                <c:pt idx="2">
                  <c:v>益化利 2.5 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立農化學股份有限公司</c:v>
                </c:pt>
                <c:pt idx="2">
                  <c:v>好速化學股份有限公司</c:v>
                </c:pt>
                <c:pt idx="3">
                  <c:v>台灣住友化學股份有限公司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十字花科小葉菜類</c:v>
                </c:pt>
                <c:pt idx="1">
                  <c:v>十字花科包葉菜類</c:v>
                </c:pt>
                <c:pt idx="2">
                  <c:v>檬果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第滅達胺</c:v>
                </c:pt>
                <c:pt idx="5">
                  <c:v>阿巴安勃</c:v>
                </c:pt>
                <c:pt idx="6">
                  <c:v>速殺氟</c:v>
                </c:pt>
                <c:pt idx="7">
                  <c:v>益滅賽寧</c:v>
                </c:pt>
                <c:pt idx="8">
                  <c:v>白克松</c:v>
                </c:pt>
                <c:pt idx="9">
                  <c:v>免敵克</c:v>
                </c:pt>
                <c:pt idx="10">
                  <c:v>益洛寧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