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毆殺滅 98 (%)</c:v>
                </c:pt>
                <c:pt idx="1">
                  <c:v>毆殺滅 95 (%)</c:v>
                </c:pt>
                <c:pt idx="2">
                  <c:v>毆殺滅 97.4 (%)</c:v>
                </c:pt>
                <c:pt idx="3">
                  <c:v>托福毆殺滅 10 (%) GR</c:v>
                </c:pt>
                <c:pt idx="4">
                  <c:v>毆殺滅 5  (%) GR</c:v>
                </c:pt>
                <c:pt idx="5">
                  <c:v>毆殺滅 10 (%) SL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4</c:v>
                </c:pt>
                <c:pt idx="5">
                  <c:v>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威群國際有限公司</c:v>
                </c:pt>
                <c:pt idx="1">
                  <c:v>三晃股份有限公司</c:v>
                </c:pt>
                <c:pt idx="2">
                  <c:v>臺聯實業股份有限公司</c:v>
                </c:pt>
                <c:pt idx="3">
                  <c:v>臺灣沙爾達有限公司</c:v>
                </c:pt>
                <c:pt idx="4">
                  <c:v>生力化學工業股份有限公司</c:v>
                </c:pt>
                <c:pt idx="5">
                  <c:v>橘子王生技股份有限公司</c:v>
                </c:pt>
                <c:pt idx="6">
                  <c:v>台灣百獅股份有限公司</c:v>
                </c:pt>
                <c:pt idx="7">
                  <c:v>臺灣庵原農藥股份有限公司</c:v>
                </c:pt>
                <c:pt idx="8">
                  <c:v>大勝化學工業股份有限公司</c:v>
                </c:pt>
                <c:pt idx="9">
                  <c:v>台灣科迪華農業科技股份有限公司</c:v>
                </c:pt>
                <c:pt idx="10">
                  <c:v>興農股份有限公司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蔥科根菜類</c:v>
                </c:pt>
                <c:pt idx="1">
                  <c:v>蔥科小葉菜類</c:v>
                </c:pt>
                <c:pt idx="2">
                  <c:v>荖藤</c:v>
                </c:pt>
                <c:pt idx="3">
                  <c:v>茄科果菜類</c:v>
                </c:pt>
                <c:pt idx="4">
                  <c:v>甘蔗</c:v>
                </c:pt>
                <c:pt idx="5">
                  <c:v>瓜菜類</c:v>
                </c:pt>
                <c:pt idx="6">
                  <c:v>晚香玉</c:v>
                </c:pt>
                <c:pt idx="7">
                  <c:v>山蘇</c:v>
                </c:pt>
                <c:pt idx="8">
                  <c:v>柑桔類</c:v>
                </c:pt>
                <c:pt idx="9">
                  <c:v>水稻</c:v>
                </c:pt>
                <c:pt idx="10">
                  <c:v>番茄</c:v>
                </c:pt>
                <c:pt idx="11">
                  <c:v>瓜果類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芬諾克</c:v>
                </c:pt>
                <c:pt idx="1">
                  <c:v>汰芬隆</c:v>
                </c:pt>
                <c:pt idx="2">
                  <c:v>賜諾特</c:v>
                </c:pt>
                <c:pt idx="3">
                  <c:v>氟速芬</c:v>
                </c:pt>
                <c:pt idx="4">
                  <c:v>氟派瑞</c:v>
                </c:pt>
                <c:pt idx="5">
                  <c:v>陶斯松</c:v>
                </c:pt>
                <c:pt idx="6">
                  <c:v>福隆納乃得</c:v>
                </c:pt>
                <c:pt idx="7">
                  <c:v>賽安勃</c:v>
                </c:pt>
                <c:pt idx="8">
                  <c:v>益滅賽寧</c:v>
                </c:pt>
                <c:pt idx="9">
                  <c:v>氟印淨</c:v>
                </c:pt>
                <c:pt idx="10">
                  <c:v>納得亞滅寧</c:v>
                </c:pt>
                <c:pt idx="11">
                  <c:v>滅線蟲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毆殺滅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8／進字證 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滅線蟲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納得亞滅寧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氟印淨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福隆納乃得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陶斯松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氟派瑞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氟速芬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