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鏈土黴素 16.5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結球白菜</c:v>
                </c:pt>
                <c:pt idx="1">
                  <c:v>桃</c:v>
                </c:pt>
                <c:pt idx="2">
                  <c:v>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鏈黴素</c:v>
                </c:pt>
                <c:pt idx="1">
                  <c:v>多保鏈黴素</c:v>
                </c:pt>
                <c:pt idx="2">
                  <c:v>氫氧化銅</c:v>
                </c:pt>
                <c:pt idx="3">
                  <c:v>液化澱粉芽孢桿菌YCMA1</c:v>
                </c:pt>
                <c:pt idx="4">
                  <c:v>枯草桿菌KHY8</c:v>
                </c:pt>
                <c:pt idx="5">
                  <c:v>貝萊斯芽孢桿菌BF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鏈土黴素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1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多保鏈黴素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鏈黴素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