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甲基合氯氟 97 (%)</c:v>
                </c:pt>
                <c:pt idx="1">
                  <c:v>甲基合氯氟 94 (%)</c:v>
                </c:pt>
                <c:pt idx="2">
                  <c:v>甲基合氯氟 10.6 (%) 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興農股份有限公司</c:v>
                </c:pt>
                <c:pt idx="1">
                  <c:v>大勝化學工業股份有限公司</c:v>
                </c:pt>
                <c:pt idx="2">
                  <c:v>嘉濱貿易有限公司</c:v>
                </c:pt>
                <c:pt idx="3">
                  <c:v>臺聯實業股份有限公司</c:v>
                </c:pt>
                <c:pt idx="4">
                  <c:v>台灣道禮股份有限公司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甘藍</c:v>
                </c:pt>
                <c:pt idx="1">
                  <c:v>水稻</c:v>
                </c:pt>
                <c:pt idx="2">
                  <c:v>柑桔類</c:v>
                </c:pt>
                <c:pt idx="3">
                  <c:v>大豆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殺丹免速隆</c:v>
                </c:pt>
                <c:pt idx="1">
                  <c:v>滅芬免速隆</c:v>
                </c:pt>
                <c:pt idx="2">
                  <c:v>丁拉依速隆</c:v>
                </c:pt>
                <c:pt idx="3">
                  <c:v>免速隆</c:v>
                </c:pt>
                <c:pt idx="4">
                  <c:v>汰硫免速隆</c:v>
                </c:pt>
                <c:pt idx="5">
                  <c:v>稻得免速隆</c:v>
                </c:pt>
                <c:pt idx="6">
                  <c:v>丁拉百速隆</c:v>
                </c:pt>
                <c:pt idx="7">
                  <c:v>滅芬草</c:v>
                </c:pt>
                <c:pt idx="8">
                  <c:v>滅芬百速隆</c:v>
                </c:pt>
                <c:pt idx="9">
                  <c:v>除草靈</c:v>
                </c:pt>
                <c:pt idx="10">
                  <c:v>畢克草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甲基合氯氟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