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四克利 95 (%)</c:v>
                </c:pt>
                <c:pt idx="1">
                  <c:v>貝芬四克利 24.55 (%)…</c:v>
                </c:pt>
                <c:pt idx="2">
                  <c:v>四克利 10.7 (%) EC</c:v>
                </c:pt>
                <c:pt idx="3">
                  <c:v>四克利 11.6 (%) EW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蒙狄生股份有限公司</c:v>
                </c:pt>
                <c:pt idx="1">
                  <c:v>光華化學股份有限公司</c:v>
                </c:pt>
                <c:pt idx="2">
                  <c:v>安旺特股份有限公司</c:v>
                </c:pt>
                <c:pt idx="3">
                  <c:v>大成化學工業股份有限公司</c:v>
                </c:pt>
                <c:pt idx="4">
                  <c:v>台灣日產化工股份有限公司</c:v>
                </c:pt>
                <c:pt idx="5">
                  <c:v>世大農化工廠股份有限公司</c:v>
                </c:pt>
                <c:pt idx="6">
                  <c:v>聯利農業科技股份有限公司</c:v>
                </c:pt>
                <c:pt idx="7">
                  <c:v>威群國際有限公司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樹番茄</c:v>
                </c:pt>
                <c:pt idx="1">
                  <c:v>枸杞</c:v>
                </c:pt>
                <c:pt idx="2">
                  <c:v>扁豆</c:v>
                </c:pt>
                <c:pt idx="3">
                  <c:v>扁蒲</c:v>
                </c:pt>
                <c:pt idx="4">
                  <c:v>大豆</c:v>
                </c:pt>
                <c:pt idx="5">
                  <c:v>夏南瓜</c:v>
                </c:pt>
                <c:pt idx="6">
                  <c:v>南瓜</c:v>
                </c:pt>
                <c:pt idx="7">
                  <c:v>刀豆</c:v>
                </c:pt>
                <c:pt idx="8">
                  <c:v>冬瓜</c:v>
                </c:pt>
                <c:pt idx="9">
                  <c:v>茶</c:v>
                </c:pt>
                <c:pt idx="10">
                  <c:v>檬果</c:v>
                </c:pt>
                <c:pt idx="11">
                  <c:v>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賽福保淨</c:v>
                </c:pt>
                <c:pt idx="1">
                  <c:v>比芬諾</c:v>
                </c:pt>
                <c:pt idx="2">
                  <c:v>枯草桿菌Y1336</c:v>
                </c:pt>
                <c:pt idx="3">
                  <c:v>貝芬撲克拉</c:v>
                </c:pt>
                <c:pt idx="4">
                  <c:v>貝芬菲克利</c:v>
                </c:pt>
                <c:pt idx="5">
                  <c:v>賓得克利</c:v>
                </c:pt>
                <c:pt idx="6">
                  <c:v>貝芬依滅列</c:v>
                </c:pt>
                <c:pt idx="7">
                  <c:v>得克芬胺</c:v>
                </c:pt>
                <c:pt idx="8">
                  <c:v>蕈狀芽孢桿菌AGB01</c:v>
                </c:pt>
                <c:pt idx="9">
                  <c:v>賽氟菲克利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四克利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12／進字證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