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百利普芬 98 (%)</c:v>
                </c:pt>
                <c:pt idx="1">
                  <c:v>百利普芬 97 (%)</c:v>
                </c:pt>
                <c:pt idx="2">
                  <c:v>百利普芬 95 (%)</c:v>
                </c:pt>
                <c:pt idx="3">
                  <c:v>百利普芬 11 (%) EW</c:v>
                </c:pt>
                <c:pt idx="4">
                  <c:v>百利普芬 0.5  (%) RB</c:v>
                </c:pt>
                <c:pt idx="5">
                  <c:v>百利普芬 11 (%) SC</c:v>
                </c:pt>
                <c:pt idx="6">
                  <c:v>百利普芬 11 (%) EC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  <c:pt idx="6">
                  <c:v>32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興農股份有限公司</c:v>
                </c:pt>
                <c:pt idx="1">
                  <c:v>臺灣庵原農藥股份有限公司</c:v>
                </c:pt>
                <c:pt idx="2">
                  <c:v>聯利農業科技股份有限公司</c:v>
                </c:pt>
                <c:pt idx="3">
                  <c:v>洽益化學股份有限公司</c:v>
                </c:pt>
                <c:pt idx="4">
                  <c:v>惠光股份有限公司</c:v>
                </c:pt>
                <c:pt idx="5">
                  <c:v>嘉農企業股份有限公司</c:v>
                </c:pt>
                <c:pt idx="6">
                  <c:v>萬得發有限公司</c:v>
                </c:pt>
                <c:pt idx="7">
                  <c:v>台農三和化工股份有限公司</c:v>
                </c:pt>
                <c:pt idx="8">
                  <c:v>台灣日產化工股份有限公司</c:v>
                </c:pt>
                <c:pt idx="9">
                  <c:v>台灣住友化學股份有限公司</c:v>
                </c:pt>
                <c:pt idx="10">
                  <c:v>日農科技股份有限公司</c:v>
                </c:pt>
                <c:pt idx="11">
                  <c:v>大成化學工業股份有限公司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木虌果</c:v>
                </c:pt>
                <c:pt idx="2">
                  <c:v>扁豆</c:v>
                </c:pt>
                <c:pt idx="3">
                  <c:v>扁蒲</c:v>
                </c:pt>
                <c:pt idx="4">
                  <c:v>山茼蒿</c:v>
                </c:pt>
                <c:pt idx="5">
                  <c:v>大豆</c:v>
                </c:pt>
                <c:pt idx="6">
                  <c:v>夏南瓜</c:v>
                </c:pt>
                <c:pt idx="7">
                  <c:v>南瓜</c:v>
                </c:pt>
                <c:pt idx="8">
                  <c:v>刀豆</c:v>
                </c:pt>
                <c:pt idx="9">
                  <c:v>冬瓜</c:v>
                </c:pt>
                <c:pt idx="10">
                  <c:v>瓜果類</c:v>
                </c:pt>
                <c:pt idx="11">
                  <c:v>枸杞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芬普尼</c:v>
                </c:pt>
                <c:pt idx="1">
                  <c:v>賽速洛寧</c:v>
                </c:pt>
                <c:pt idx="2">
                  <c:v>賜諾特</c:v>
                </c:pt>
                <c:pt idx="3">
                  <c:v>賜派滅</c:v>
                </c:pt>
                <c:pt idx="4">
                  <c:v>速殺氟</c:v>
                </c:pt>
                <c:pt idx="5">
                  <c:v>賽安勃</c:v>
                </c:pt>
                <c:pt idx="6">
                  <c:v>二福隆</c:v>
                </c:pt>
                <c:pt idx="7">
                  <c:v>賜諾殺</c:v>
                </c:pt>
                <c:pt idx="8">
                  <c:v>因得克</c:v>
                </c:pt>
                <c:pt idx="9">
                  <c:v>阿扶平</c:v>
                </c:pt>
                <c:pt idx="10">
                  <c:v>阿扶巴汀</c:v>
                </c:pt>
                <c:pt idx="11">
                  <c:v>賽滅寧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11</c:v>
                </c:pt>
                <c:pt idx="4">
                  <c:v>15</c:v>
                </c:pt>
                <c:pt idx="5">
                  <c:v>19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17</c:v>
                </c:pt>
                <c:pt idx="10">
                  <c:v>7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百利普芬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43／進字證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