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亞培松 90 (%)</c:v>
                </c:pt>
                <c:pt idx="1">
                  <c:v>亞培松 44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日農科技股份有限公司</c:v>
                </c:pt>
                <c:pt idx="1">
                  <c:v>臺聯實業股份有限公司</c:v>
                </c:pt>
                <c:pt idx="2">
                  <c:v>嘉濱貿易有限公司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虱目魚塭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亞培松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