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亞醌蟎 15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嘉泰企業股份有限公司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柑桔類</c:v>
                </c:pt>
                <c:pt idx="1">
                  <c:v>枇杷</c:v>
                </c:pt>
                <c:pt idx="2">
                  <c:v>杏</c:v>
                </c:pt>
                <c:pt idx="3">
                  <c:v>李</c:v>
                </c:pt>
                <c:pt idx="4">
                  <c:v>木虌果</c:v>
                </c:pt>
                <c:pt idx="5">
                  <c:v>木瓜</c:v>
                </c:pt>
                <c:pt idx="6">
                  <c:v>扁蒲</c:v>
                </c:pt>
                <c:pt idx="7">
                  <c:v>夏南瓜</c:v>
                </c:pt>
                <c:pt idx="8">
                  <c:v>印度棗</c:v>
                </c:pt>
                <c:pt idx="9">
                  <c:v>南瓜</c:v>
                </c:pt>
                <c:pt idx="10">
                  <c:v>冬瓜</c:v>
                </c:pt>
                <c:pt idx="11">
                  <c:v>西瓜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阿巴汀</c:v>
                </c:pt>
                <c:pt idx="1">
                  <c:v>畢汰芬</c:v>
                </c:pt>
                <c:pt idx="2">
                  <c:v>芬普寧</c:v>
                </c:pt>
                <c:pt idx="3">
                  <c:v>依殺蟎</c:v>
                </c:pt>
                <c:pt idx="4">
                  <c:v>賜派芬</c:v>
                </c:pt>
                <c:pt idx="5">
                  <c:v>得芬瑞</c:v>
                </c:pt>
                <c:pt idx="6">
                  <c:v>賽芬蟎</c:v>
                </c:pt>
                <c:pt idx="7">
                  <c:v>必芬蟎</c:v>
                </c:pt>
                <c:pt idx="8">
                  <c:v>賜滅芬</c:v>
                </c:pt>
                <c:pt idx="9">
                  <c:v>賽派芬</c:v>
                </c:pt>
                <c:pt idx="10">
                  <c:v>亞克瑞</c:v>
                </c:pt>
                <c:pt idx="11">
                  <c:v>發光光桿菌0805-P2R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12</c:v>
                </c:pt>
                <c:pt idx="4">
                  <c:v>7</c:v>
                </c:pt>
                <c:pt idx="5">
                  <c:v>7</c:v>
                </c:pt>
                <c:pt idx="6">
                  <c:v>20</c:v>
                </c:pt>
                <c:pt idx="7">
                  <c:v>6</c:v>
                </c:pt>
                <c:pt idx="8">
                  <c:v>8</c:v>
                </c:pt>
                <c:pt idx="9">
                  <c:v>6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亞醌蟎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發光光桿菌08…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畢汰芬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