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伏寄普 90 (%)</c:v>
                </c:pt>
                <c:pt idx="1">
                  <c:v>伏寄普 95 (%)</c:v>
                </c:pt>
                <c:pt idx="2">
                  <c:v>伏寄普 92 (%)</c:v>
                </c:pt>
                <c:pt idx="3">
                  <c:v>伏寄普 17.5 (%) EC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31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台農三和化工股份有限公司</c:v>
                </c:pt>
                <c:pt idx="1">
                  <c:v>台灣瑪斯德股份有限公司</c:v>
                </c:pt>
                <c:pt idx="2">
                  <c:v>利台化學工業股份有限公司</c:v>
                </c:pt>
                <c:pt idx="3">
                  <c:v>光華化學股份有限公司</c:v>
                </c:pt>
                <c:pt idx="4">
                  <c:v>億豐農化廠股份有限公司</c:v>
                </c:pt>
                <c:pt idx="5">
                  <c:v>世大農化工廠股份有限公司</c:v>
                </c:pt>
                <c:pt idx="6">
                  <c:v>萬得發有限公司</c:v>
                </c:pt>
                <c:pt idx="7">
                  <c:v>惠光股份有限公司</c:v>
                </c:pt>
                <c:pt idx="8">
                  <c:v>安旺特股份有限公司</c:v>
                </c:pt>
                <c:pt idx="9">
                  <c:v>大成化學工業股份有限公司</c:v>
                </c:pt>
                <c:pt idx="10">
                  <c:v>中華民國農會附設各級農會農化廠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綠豆</c:v>
                </c:pt>
                <c:pt idx="1">
                  <c:v>結球萵苣</c:v>
                </c:pt>
                <c:pt idx="2">
                  <c:v>結球白菜</c:v>
                </c:pt>
                <c:pt idx="3">
                  <c:v>紅豆</c:v>
                </c:pt>
                <c:pt idx="4">
                  <c:v>番茄</c:v>
                </c:pt>
                <c:pt idx="5">
                  <c:v>甘藍</c:v>
                </c:pt>
                <c:pt idx="6">
                  <c:v>瓜果類</c:v>
                </c:pt>
                <c:pt idx="7">
                  <c:v>狗尾草</c:v>
                </c:pt>
                <c:pt idx="8">
                  <c:v>洋蔥</c:v>
                </c:pt>
                <c:pt idx="9">
                  <c:v>樹豆</c:v>
                </c:pt>
                <c:pt idx="10">
                  <c:v>大豆</c:v>
                </c:pt>
                <c:pt idx="11">
                  <c:v>落花生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依滅草</c:v>
                </c:pt>
                <c:pt idx="1">
                  <c:v>殺芬草</c:v>
                </c:pt>
                <c:pt idx="2">
                  <c:v>嘉磷塞 (胺鹽 )</c:v>
                </c:pt>
                <c:pt idx="3">
                  <c:v>佈殺丹</c:v>
                </c:pt>
                <c:pt idx="4">
                  <c:v>剋草同</c:v>
                </c:pt>
                <c:pt idx="5">
                  <c:v>氯酸鈉</c:v>
                </c:pt>
                <c:pt idx="6">
                  <c:v>比拉芬</c:v>
                </c:pt>
                <c:pt idx="7">
                  <c:v>嘉磷氟氯比</c:v>
                </c:pt>
                <c:pt idx="8">
                  <c:v>嘉磷塞(三甲基硫鹽)</c:v>
                </c:pt>
                <c:pt idx="9">
                  <c:v>畢克草</c:v>
                </c:pt>
                <c:pt idx="10">
                  <c:v>左固殺草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伏寄普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20／進字證 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畢克草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嘉磷塞(三甲基…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嘉磷氟氯比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比拉芬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氯酸鈉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佈殺丹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 (胺鹽…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