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賽普護汰寧 62.5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高事達農化有限公司</c:v>
                </c:pt>
                <c:pt idx="1">
                  <c:v>雋農實業股份有限公司</c:v>
                </c:pt>
                <c:pt idx="2">
                  <c:v>貝士得開發企業有限公司</c:v>
                </c:pt>
                <c:pt idx="3">
                  <c:v>萬得發有限公司</c:v>
                </c:pt>
                <c:pt idx="4">
                  <c:v>臺灣潤農有限公司</c:v>
                </c:pt>
                <c:pt idx="5">
                  <c:v>國豐化學工業股份有限公司</c:v>
                </c:pt>
                <c:pt idx="6">
                  <c:v>台灣瑪斯德股份有限公司</c:v>
                </c:pt>
                <c:pt idx="7">
                  <c:v>台灣日產化工股份有限公司</c:v>
                </c:pt>
                <c:pt idx="8">
                  <c:v>優必樂有限公司</c:v>
                </c:pt>
                <c:pt idx="9">
                  <c:v>佳禾作物科學股份有限公司</c:v>
                </c:pt>
                <c:pt idx="10">
                  <c:v>台灣先正達股份有限公司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檳榔</c:v>
                </c:pt>
                <c:pt idx="1">
                  <c:v>檬果</c:v>
                </c:pt>
                <c:pt idx="2">
                  <c:v>樹番茄</c:v>
                </c:pt>
                <c:pt idx="3">
                  <c:v>楊桃</c:v>
                </c:pt>
                <c:pt idx="4">
                  <c:v>柑桔類</c:v>
                </c:pt>
                <c:pt idx="5">
                  <c:v>蓮霧</c:v>
                </c:pt>
                <c:pt idx="6">
                  <c:v>草莓</c:v>
                </c:pt>
                <c:pt idx="7">
                  <c:v>番荔枝</c:v>
                </c:pt>
                <c:pt idx="8">
                  <c:v>番石榴</c:v>
                </c:pt>
                <c:pt idx="9">
                  <c:v>柿</c:v>
                </c:pt>
                <c:pt idx="10">
                  <c:v>枸杞</c:v>
                </c:pt>
                <c:pt idx="11">
                  <c:v>木瓜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芬座克敏</c:v>
                </c:pt>
                <c:pt idx="1">
                  <c:v>美尼派瑞</c:v>
                </c:pt>
                <c:pt idx="2">
                  <c:v>保粒快得寧</c:v>
                </c:pt>
                <c:pt idx="3">
                  <c:v>益發靈</c:v>
                </c:pt>
                <c:pt idx="4">
                  <c:v>枯草桿菌Y1336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液化澱粉芽孢桿菌CL3</c:v>
                </c:pt>
                <c:pt idx="9">
                  <c:v>液化澱粉芽孢桿菌Ba-BPD1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賽普護汰寧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