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貝芬依滅列 40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正農化學股份有限公司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檬果</c:v>
                </c:pt>
                <c:pt idx="1">
                  <c:v>木瓜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溴克座</c:v>
                </c:pt>
                <c:pt idx="1">
                  <c:v>三泰芬</c:v>
                </c:pt>
                <c:pt idx="2">
                  <c:v>四克利</c:v>
                </c:pt>
                <c:pt idx="3">
                  <c:v>克熱淨(烷苯磺酸鹽)</c:v>
                </c:pt>
                <c:pt idx="4">
                  <c:v>平克座</c:v>
                </c:pt>
                <c:pt idx="5">
                  <c:v>白列克收欣</c:v>
                </c:pt>
                <c:pt idx="6">
                  <c:v>氟殺克敏</c:v>
                </c:pt>
                <c:pt idx="7">
                  <c:v>賽普待克利</c:v>
                </c:pt>
                <c:pt idx="8">
                  <c:v>得克派瑞</c:v>
                </c:pt>
                <c:pt idx="9">
                  <c:v>菲克利腐絕</c:v>
                </c:pt>
                <c:pt idx="10">
                  <c:v>得克芬胺</c:v>
                </c:pt>
                <c:pt idx="11">
                  <c:v>硫黃芬胺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貝芬依滅列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白列克收欣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克熱淨(烷苯磺…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三泰芬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