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西殺草 50 (%)</c:v>
                </c:pt>
                <c:pt idx="1">
                  <c:v>西殺草 12.5 (%) EC</c:v>
                </c:pt>
                <c:pt idx="2">
                  <c:v>西殺草 20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瑞繐股份有限公司</c:v>
                </c:pt>
                <c:pt idx="1">
                  <c:v>臺灣庵原農藥股份有限公司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紅豆</c:v>
                </c:pt>
                <c:pt idx="1">
                  <c:v>落花生</c:v>
                </c:pt>
                <c:pt idx="2">
                  <c:v>大豆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本達亞喜芬</c:v>
                </c:pt>
                <c:pt idx="1">
                  <c:v>左旋莫多草</c:v>
                </c:pt>
                <c:pt idx="2">
                  <c:v>固殺草</c:v>
                </c:pt>
                <c:pt idx="3">
                  <c:v>可滅蹤</c:v>
                </c:pt>
                <c:pt idx="4">
                  <c:v>得殺草</c:v>
                </c:pt>
                <c:pt idx="5">
                  <c:v>快伏草</c:v>
                </c:pt>
                <c:pt idx="6">
                  <c:v>撻乃安</c:v>
                </c:pt>
                <c:pt idx="7">
                  <c:v>伏寄普</c:v>
                </c:pt>
                <c:pt idx="8">
                  <c:v>比達寧</c:v>
                </c:pt>
                <c:pt idx="9">
                  <c:v>佈殺丹</c:v>
                </c:pt>
                <c:pt idx="10">
                  <c:v>剋草同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西殺草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