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芬普尼 95.5 (%)</c:v>
                </c:pt>
                <c:pt idx="1">
                  <c:v>芬普尼 96 (%)</c:v>
                </c:pt>
                <c:pt idx="2">
                  <c:v>芬普尼 92 (%)</c:v>
                </c:pt>
                <c:pt idx="3">
                  <c:v>芬普尼 95 (%)</c:v>
                </c:pt>
                <c:pt idx="4">
                  <c:v>芬普尼 0.00015% RB</c:v>
                </c:pt>
                <c:pt idx="5">
                  <c:v>芬普尼 0.0143% GR</c:v>
                </c:pt>
                <c:pt idx="6">
                  <c:v>芬普尼 250 g/L (25…</c:v>
                </c:pt>
                <c:pt idx="7">
                  <c:v>芬普尼 4.95  (%) SC</c:v>
                </c:pt>
                <c:pt idx="8">
                  <c:v>芬普尼 0.3  (%) GR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6</c:v>
                </c:pt>
                <c:pt idx="7">
                  <c:v>10</c:v>
                </c:pt>
                <c:pt idx="8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瑞芳植物保護股份有限公司</c:v>
                </c:pt>
                <c:pt idx="1">
                  <c:v>東鋒股份有限公司</c:v>
                </c:pt>
                <c:pt idx="2">
                  <c:v>國寶國際有限公司</c:v>
                </c:pt>
                <c:pt idx="3">
                  <c:v>嘉濱貿易有限公司</c:v>
                </c:pt>
                <c:pt idx="4">
                  <c:v>台農三和化工股份有限公司</c:v>
                </c:pt>
                <c:pt idx="5">
                  <c:v>台灣日產化工股份有限公司</c:v>
                </c:pt>
                <c:pt idx="6">
                  <c:v>臺聯實業股份有限公司</c:v>
                </c:pt>
                <c:pt idx="7">
                  <c:v>美商雅柏生活科技有限公司臺灣分…</c:v>
                </c:pt>
                <c:pt idx="8">
                  <c:v>日農科技股份有限公司</c:v>
                </c:pt>
                <c:pt idx="9">
                  <c:v>台灣拜耳股份有限公司</c:v>
                </c:pt>
                <c:pt idx="10">
                  <c:v>萬得發有限公司</c:v>
                </c:pt>
                <c:pt idx="11">
                  <c:v>聯利農業科技股份有限公司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玉米</c:v>
                </c:pt>
                <c:pt idx="1">
                  <c:v>作物園</c:v>
                </c:pt>
                <c:pt idx="2">
                  <c:v>水稻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滅芬諾特</c:v>
                </c:pt>
                <c:pt idx="1">
                  <c:v>特安勃</c:v>
                </c:pt>
                <c:pt idx="2">
                  <c:v>布芬大利松</c:v>
                </c:pt>
                <c:pt idx="3">
                  <c:v>二福隆</c:v>
                </c:pt>
                <c:pt idx="4">
                  <c:v>益滅賽寧</c:v>
                </c:pt>
                <c:pt idx="5">
                  <c:v>賜諾殺</c:v>
                </c:pt>
                <c:pt idx="6">
                  <c:v>因得克</c:v>
                </c:pt>
                <c:pt idx="7">
                  <c:v>撲殺培丹</c:v>
                </c:pt>
                <c:pt idx="8">
                  <c:v>氟美派</c:v>
                </c:pt>
                <c:pt idx="9">
                  <c:v>滅克蝨</c:v>
                </c:pt>
                <c:pt idx="10">
                  <c:v>庫斯蘇力菌EG-2371</c:v>
                </c:pt>
                <c:pt idx="11">
                  <c:v>賽滅寧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芬普尼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