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普克利 92 (%)</c:v>
                </c:pt>
                <c:pt idx="1">
                  <c:v>普克利 93 (%)</c:v>
                </c:pt>
                <c:pt idx="2">
                  <c:v>普克利 88 (%)</c:v>
                </c:pt>
                <c:pt idx="3">
                  <c:v>普克利 95 (%)</c:v>
                </c:pt>
                <c:pt idx="4">
                  <c:v>待普克利 45.5 (%) SE</c:v>
                </c:pt>
                <c:pt idx="5">
                  <c:v>待普克利 500 g/L (5…</c:v>
                </c:pt>
                <c:pt idx="6">
                  <c:v>普克利 250 g/L (25…</c:v>
                </c:pt>
                <c:pt idx="7">
                  <c:v>待普克利 45.5 (%) EC</c:v>
                </c:pt>
                <c:pt idx="8">
                  <c:v>普克利 25 (%) EC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22</c:v>
                </c:pt>
                <c:pt idx="8">
                  <c:v>30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大成化學工業股份有限公司</c:v>
                </c:pt>
                <c:pt idx="1">
                  <c:v>嘉泰企業股份有限公司</c:v>
                </c:pt>
                <c:pt idx="2">
                  <c:v>台農三和化工股份有限公司</c:v>
                </c:pt>
                <c:pt idx="3">
                  <c:v>台灣日產化工股份有限公司</c:v>
                </c:pt>
                <c:pt idx="4">
                  <c:v>利台化學工業股份有限公司</c:v>
                </c:pt>
                <c:pt idx="5">
                  <c:v>世大農化工廠股份有限公司</c:v>
                </c:pt>
                <c:pt idx="6">
                  <c:v>聯利農業科技股份有限公司</c:v>
                </c:pt>
                <c:pt idx="7">
                  <c:v>現達國際生物科技有限公司</c:v>
                </c:pt>
                <c:pt idx="8">
                  <c:v>國豐化學工業股份有限公司</c:v>
                </c:pt>
                <c:pt idx="9">
                  <c:v>興農股份有限公司</c:v>
                </c:pt>
                <c:pt idx="10">
                  <c:v>臺聯實業股份有限公司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獼猴桃</c:v>
                </c:pt>
                <c:pt idx="1">
                  <c:v>洋蔥</c:v>
                </c:pt>
                <c:pt idx="2">
                  <c:v>檬果</c:v>
                </c:pt>
                <c:pt idx="3">
                  <c:v>樹番茄</c:v>
                </c:pt>
                <c:pt idx="4">
                  <c:v>枸杞</c:v>
                </c:pt>
                <c:pt idx="5">
                  <c:v>李</c:v>
                </c:pt>
                <c:pt idx="6">
                  <c:v>木瓜</c:v>
                </c:pt>
                <c:pt idx="7">
                  <c:v>小麥</c:v>
                </c:pt>
                <c:pt idx="8">
                  <c:v>水稻</c:v>
                </c:pt>
                <c:pt idx="9">
                  <c:v>草莓</c:v>
                </c:pt>
                <c:pt idx="10">
                  <c:v>玉米</c:v>
                </c:pt>
                <c:pt idx="11">
                  <c:v>香蕉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滅芬座</c:v>
                </c:pt>
                <c:pt idx="1">
                  <c:v>腐絕快得寧</c:v>
                </c:pt>
                <c:pt idx="2">
                  <c:v>得克派瑞</c:v>
                </c:pt>
                <c:pt idx="3">
                  <c:v>菲克利腐絕</c:v>
                </c:pt>
                <c:pt idx="4">
                  <c:v>枯草桿菌Y1336</c:v>
                </c:pt>
                <c:pt idx="5">
                  <c:v>賓得克利</c:v>
                </c:pt>
                <c:pt idx="6">
                  <c:v>貝芬依滅列</c:v>
                </c:pt>
                <c:pt idx="7">
                  <c:v>得克芬胺</c:v>
                </c:pt>
                <c:pt idx="8">
                  <c:v>蕈狀芽孢桿菌AGB01</c:v>
                </c:pt>
                <c:pt idx="9">
                  <c:v>賽氟菲克利</c:v>
                </c:pt>
                <c:pt idx="10">
                  <c:v>硫黃芬胺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40／進字證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