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賜滅芬 96.5 (%)</c:v>
                </c:pt>
                <c:pt idx="1">
                  <c:v>賜滅芬 240 g/L (24…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萬得發有限公司</c:v>
                </c:pt>
                <c:pt idx="1">
                  <c:v>洽益化學股份有限公司</c:v>
                </c:pt>
                <c:pt idx="2">
                  <c:v>好速化學股份有限公司</c:v>
                </c:pt>
                <c:pt idx="3">
                  <c:v>台灣拜耳股份有限公司</c:v>
                </c:pt>
                <c:pt idx="4">
                  <c:v>詣榮國際有限公司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百香果</c:v>
                </c:pt>
                <c:pt idx="1">
                  <c:v>當歸</c:v>
                </c:pt>
                <c:pt idx="2">
                  <c:v>番荔枝</c:v>
                </c:pt>
                <c:pt idx="3">
                  <c:v>番石榴</c:v>
                </c:pt>
                <c:pt idx="4">
                  <c:v>瓜菜類</c:v>
                </c:pt>
                <c:pt idx="5">
                  <c:v>瓜果類</c:v>
                </c:pt>
                <c:pt idx="6">
                  <c:v>檬果</c:v>
                </c:pt>
                <c:pt idx="7">
                  <c:v>楊桃</c:v>
                </c:pt>
                <c:pt idx="8">
                  <c:v>柑桔類</c:v>
                </c:pt>
                <c:pt idx="9">
                  <c:v>木瓜</c:v>
                </c:pt>
                <c:pt idx="10">
                  <c:v>印度棗</c:v>
                </c:pt>
                <c:pt idx="11">
                  <c:v>仙草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畢汰芬</c:v>
                </c:pt>
                <c:pt idx="1">
                  <c:v>依殺蟎</c:v>
                </c:pt>
                <c:pt idx="2">
                  <c:v>亞醌蟎</c:v>
                </c:pt>
                <c:pt idx="3">
                  <c:v>畢芬寧</c:v>
                </c:pt>
                <c:pt idx="4">
                  <c:v>賜派芬</c:v>
                </c:pt>
                <c:pt idx="5">
                  <c:v>得芬瑞</c:v>
                </c:pt>
                <c:pt idx="6">
                  <c:v>賽芬蟎</c:v>
                </c:pt>
                <c:pt idx="7">
                  <c:v>汰芬隆</c:v>
                </c:pt>
                <c:pt idx="8">
                  <c:v>必芬蟎</c:v>
                </c:pt>
                <c:pt idx="9">
                  <c:v>賽派芬</c:v>
                </c:pt>
                <c:pt idx="10">
                  <c:v>亞克瑞</c:v>
                </c:pt>
                <c:pt idx="11">
                  <c:v>發光光桿菌0805-P2R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7</c:v>
                </c:pt>
                <c:pt idx="2">
                  <c:v>8</c:v>
                </c:pt>
                <c:pt idx="3">
                  <c:v>3</c:v>
                </c:pt>
                <c:pt idx="4">
                  <c:v>15</c:v>
                </c:pt>
                <c:pt idx="5">
                  <c:v>11</c:v>
                </c:pt>
                <c:pt idx="6">
                  <c:v>10</c:v>
                </c:pt>
                <c:pt idx="7">
                  <c:v>1</c:v>
                </c:pt>
                <c:pt idx="8">
                  <c:v>5</c:v>
                </c:pt>
                <c:pt idx="9">
                  <c:v>7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賜滅芬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發光光桿菌08…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