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亞派占 125 g/L (12…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瓜菜類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護汰芬</c:v>
                </c:pt>
                <c:pt idx="1">
                  <c:v>快諾芬</c:v>
                </c:pt>
                <c:pt idx="2">
                  <c:v>硫酸銅</c:v>
                </c:pt>
                <c:pt idx="3">
                  <c:v>白列克收欣</c:v>
                </c:pt>
                <c:pt idx="4">
                  <c:v>三得芬</c:v>
                </c:pt>
                <c:pt idx="5">
                  <c:v>白克列</c:v>
                </c:pt>
                <c:pt idx="6">
                  <c:v>賽福芬胺</c:v>
                </c:pt>
                <c:pt idx="7">
                  <c:v>氟殺克敏</c:v>
                </c:pt>
                <c:pt idx="8">
                  <c:v>賽普待克利</c:v>
                </c:pt>
                <c:pt idx="9">
                  <c:v>氟殺待克利</c:v>
                </c:pt>
                <c:pt idx="10">
                  <c:v>達克利</c:v>
                </c:pt>
                <c:pt idx="11">
                  <c:v>賽福保淨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亞派占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三得芬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