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賽座滅 94 (%)</c:v>
                </c:pt>
                <c:pt idx="1">
                  <c:v>賽座滅 98.74 (%)</c:v>
                </c:pt>
                <c:pt idx="2">
                  <c:v>賽座滅 93.5 (%)</c:v>
                </c:pt>
                <c:pt idx="3">
                  <c:v>賽座滅 95 (%)</c:v>
                </c:pt>
                <c:pt idx="4">
                  <c:v>賽座滅 9.4  (%) SC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立農化學股份有限公司</c:v>
                </c:pt>
                <c:pt idx="1">
                  <c:v>洽益化學股份有限公司</c:v>
                </c:pt>
                <c:pt idx="2">
                  <c:v>好速化學股份有限公司</c:v>
                </c:pt>
                <c:pt idx="3">
                  <c:v>合林企業有限公司</c:v>
                </c:pt>
                <c:pt idx="4">
                  <c:v>台灣百獅股份有限公司</c:v>
                </c:pt>
                <c:pt idx="5">
                  <c:v>優必樂有限公司</c:v>
                </c:pt>
                <c:pt idx="6">
                  <c:v>詣榮國際有限公司</c:v>
                </c:pt>
                <c:pt idx="7">
                  <c:v>興農股份有限公司</c:v>
                </c:pt>
                <c:pt idx="8">
                  <c:v>日農科技股份有限公司</c:v>
                </c:pt>
                <c:pt idx="9">
                  <c:v>國豐化學工業股份有限公司</c:v>
                </c:pt>
                <c:pt idx="10">
                  <c:v>嘉濱貿易有限公司</c:v>
                </c:pt>
                <c:pt idx="11">
                  <c:v>台灣石原產業股份有限公司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洛神葵</c:v>
                </c:pt>
                <c:pt idx="1">
                  <c:v>水稻</c:v>
                </c:pt>
                <c:pt idx="2">
                  <c:v>木瓜</c:v>
                </c:pt>
                <c:pt idx="3">
                  <c:v>山茼蒿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不結球萵苣與半結球萵苣</c:v>
                </c:pt>
                <c:pt idx="7">
                  <c:v>香瓜</c:v>
                </c:pt>
                <c:pt idx="8">
                  <c:v>西瓜</c:v>
                </c:pt>
                <c:pt idx="9">
                  <c:v>瓜菜類</c:v>
                </c:pt>
                <c:pt idx="10">
                  <c:v>洋香瓜</c:v>
                </c:pt>
                <c:pt idx="11">
                  <c:v>枸杞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殺紋滅達樂</c:v>
                </c:pt>
                <c:pt idx="1">
                  <c:v>快得克絕</c:v>
                </c:pt>
                <c:pt idx="2">
                  <c:v>滅達樂</c:v>
                </c:pt>
                <c:pt idx="3">
                  <c:v>甲鋅毆殺斯</c:v>
                </c:pt>
                <c:pt idx="4">
                  <c:v>枯草桿菌Y1336</c:v>
                </c:pt>
                <c:pt idx="5">
                  <c:v>鋅錳毆殺斯</c:v>
                </c:pt>
                <c:pt idx="6">
                  <c:v>福賽快得寧</c:v>
                </c:pt>
                <c:pt idx="7">
                  <c:v>嘉賜快得寧</c:v>
                </c:pt>
                <c:pt idx="8">
                  <c:v>快得滅達樂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5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賽座滅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