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快伏草 96 (%)</c:v>
                </c:pt>
                <c:pt idx="1">
                  <c:v>快伏草 98 (%)</c:v>
                </c:pt>
                <c:pt idx="2">
                  <c:v>快伏草 95 (%)</c:v>
                </c:pt>
                <c:pt idx="3">
                  <c:v>快伏草 5 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27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合林企業有限公司</c:v>
                </c:pt>
                <c:pt idx="1">
                  <c:v>台農三和化工股份有限公司</c:v>
                </c:pt>
                <c:pt idx="2">
                  <c:v>台灣瑪斯德股份有限公司</c:v>
                </c:pt>
                <c:pt idx="3">
                  <c:v>光華化學股份有限公司</c:v>
                </c:pt>
                <c:pt idx="4">
                  <c:v>世大農化工廠股份有限公司</c:v>
                </c:pt>
                <c:pt idx="5">
                  <c:v>臺聯實業股份有限公司</c:v>
                </c:pt>
                <c:pt idx="6">
                  <c:v>安旺特股份有限公司</c:v>
                </c:pt>
                <c:pt idx="7">
                  <c:v>大成化學工業股份有限公司</c:v>
                </c:pt>
                <c:pt idx="8">
                  <c:v>國豐化學工業股份有限公司</c:v>
                </c:pt>
                <c:pt idx="9">
                  <c:v>台灣日產化工股份有限公司</c:v>
                </c:pt>
                <c:pt idx="10">
                  <c:v>日農科技股份有限公司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萊豆</c:v>
                </c:pt>
                <c:pt idx="1">
                  <c:v>菜豆</c:v>
                </c:pt>
                <c:pt idx="2">
                  <c:v>花豆</c:v>
                </c:pt>
                <c:pt idx="3">
                  <c:v>翼豆</c:v>
                </c:pt>
                <c:pt idx="4">
                  <c:v>綠豆</c:v>
                </c:pt>
                <c:pt idx="5">
                  <c:v>紅豆</c:v>
                </c:pt>
                <c:pt idx="6">
                  <c:v>瓜果類</c:v>
                </c:pt>
                <c:pt idx="7">
                  <c:v>狗尾草</c:v>
                </c:pt>
                <c:pt idx="8">
                  <c:v>樹豆</c:v>
                </c:pt>
                <c:pt idx="9">
                  <c:v>扁豆</c:v>
                </c:pt>
                <c:pt idx="10">
                  <c:v>刀豆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甲基合氯氟</c:v>
                </c:pt>
                <c:pt idx="1">
                  <c:v>復祿芬</c:v>
                </c:pt>
                <c:pt idx="2">
                  <c:v>本達亞喜芬</c:v>
                </c:pt>
                <c:pt idx="3">
                  <c:v>左旋莫多草</c:v>
                </c:pt>
                <c:pt idx="4">
                  <c:v>可滅蹤</c:v>
                </c:pt>
                <c:pt idx="5">
                  <c:v>得殺草</c:v>
                </c:pt>
                <c:pt idx="6">
                  <c:v>撻乃安</c:v>
                </c:pt>
                <c:pt idx="7">
                  <c:v>伏寄普</c:v>
                </c:pt>
                <c:pt idx="8">
                  <c:v>比達寧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8</c:v>
                </c:pt>
                <c:pt idx="3">
                  <c:v>3</c:v>
                </c:pt>
                <c:pt idx="4">
                  <c:v>12</c:v>
                </c:pt>
                <c:pt idx="5">
                  <c:v>2</c:v>
                </c:pt>
                <c:pt idx="6">
                  <c:v>1</c:v>
                </c:pt>
                <c:pt idx="7">
                  <c:v>12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快伏草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16／進字證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