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魚藤精 3.5 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聯利農業科技股份有限公司</c:v>
                </c:pt>
                <c:pt idx="1">
                  <c:v>名方有限公司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十字花科根菜類</c:v>
                </c:pt>
                <c:pt idx="1">
                  <c:v>十字花科小葉菜類</c:v>
                </c:pt>
                <c:pt idx="2">
                  <c:v>十字花科包葉菜類</c:v>
                </c:pt>
                <c:pt idx="3">
                  <c:v>茶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密滅汀</c:v>
                </c:pt>
                <c:pt idx="1">
                  <c:v>護賽寧</c:v>
                </c:pt>
                <c:pt idx="2">
                  <c:v>亞滅培</c:v>
                </c:pt>
                <c:pt idx="3">
                  <c:v>益達胺</c:v>
                </c:pt>
                <c:pt idx="4">
                  <c:v>賽速安</c:v>
                </c:pt>
                <c:pt idx="5">
                  <c:v>可尼丁</c:v>
                </c:pt>
                <c:pt idx="6">
                  <c:v>達特南</c:v>
                </c:pt>
                <c:pt idx="7">
                  <c:v>比加普</c:v>
                </c:pt>
                <c:pt idx="8">
                  <c:v>賽速洛寧</c:v>
                </c:pt>
                <c:pt idx="9">
                  <c:v>賜諾特</c:v>
                </c:pt>
                <c:pt idx="10">
                  <c:v>速殺氟</c:v>
                </c:pt>
                <c:pt idx="11">
                  <c:v>賽安勃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魚藤精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比加普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可尼丁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