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四氯右滅達樂 44%(w/v)…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日農科技股份有限公司</c:v>
                </c:pt>
                <c:pt idx="1">
                  <c:v>台灣先正達股份有限公司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十字花科小葉菜類</c:v>
                </c:pt>
                <c:pt idx="1">
                  <c:v>十字花科包葉菜類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達滅芬</c:v>
                </c:pt>
                <c:pt idx="1">
                  <c:v>鋅錳滅達樂</c:v>
                </c:pt>
                <c:pt idx="2">
                  <c:v>亞托敏</c:v>
                </c:pt>
                <c:pt idx="3">
                  <c:v>銅右滅達樂</c:v>
                </c:pt>
                <c:pt idx="4">
                  <c:v>賽座滅</c:v>
                </c:pt>
                <c:pt idx="5">
                  <c:v>達滅克敏</c:v>
                </c:pt>
                <c:pt idx="6">
                  <c:v>氟比拔克</c:v>
                </c:pt>
                <c:pt idx="7">
                  <c:v>鋅錳座賽胺</c:v>
                </c:pt>
                <c:pt idx="8">
                  <c:v>四氯曼普胺</c:v>
                </c:pt>
                <c:pt idx="9">
                  <c:v>液化澱粉芽孢桿菌QST713</c:v>
                </c:pt>
                <c:pt idx="10">
                  <c:v>曼普歐西比</c:v>
                </c:pt>
                <c:pt idx="11">
                  <c:v>快得克絕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四氯右滅達樂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四氯曼普胺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鋅錳座賽胺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氟比拔克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銅右滅達樂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