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枯草桿菌Y1336 2X10^…</c:v>
                </c:pt>
                <c:pt idx="1">
                  <c:v>枯草桿菌Y1336 1×10^…</c:v>
                </c:pt>
                <c:pt idx="2">
                  <c:v>枯草桿菌Y1336 50% 1…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興農股份有限公司</c:v>
                </c:pt>
                <c:pt idx="1">
                  <c:v>聯利農業科技股份有限公司</c:v>
                </c:pt>
                <c:pt idx="2">
                  <c:v>中華民國農會附設各級農會農化廠</c:v>
                </c:pt>
                <c:pt idx="3">
                  <c:v>光華化學股份有限公司</c:v>
                </c:pt>
                <c:pt idx="4">
                  <c:v>百泰生物科技股份有限公司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豆科小葉菜類</c:v>
                </c:pt>
                <c:pt idx="1">
                  <c:v>豆科乾豆類</c:v>
                </c:pt>
                <c:pt idx="2">
                  <c:v>蓮霧</c:v>
                </c:pt>
                <c:pt idx="3">
                  <c:v>菊</c:v>
                </c:pt>
                <c:pt idx="4">
                  <c:v>茶</c:v>
                </c:pt>
                <c:pt idx="5">
                  <c:v>胡瓜</c:v>
                </c:pt>
                <c:pt idx="6">
                  <c:v>番荔枝</c:v>
                </c:pt>
                <c:pt idx="7">
                  <c:v>瓜菜類</c:v>
                </c:pt>
                <c:pt idx="8">
                  <c:v>瓜果類</c:v>
                </c:pt>
                <c:pt idx="9">
                  <c:v>檬果</c:v>
                </c:pt>
                <c:pt idx="10">
                  <c:v>水稻</c:v>
                </c:pt>
                <c:pt idx="11">
                  <c:v>甘藍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福賽快得寧</c:v>
                </c:pt>
                <c:pt idx="1">
                  <c:v>快得滅達樂</c:v>
                </c:pt>
                <c:pt idx="2">
                  <c:v>嘉賜克枯爛</c:v>
                </c:pt>
                <c:pt idx="3">
                  <c:v>克枯三賽唑</c:v>
                </c:pt>
                <c:pt idx="4">
                  <c:v>賓得克利</c:v>
                </c:pt>
                <c:pt idx="5">
                  <c:v>達滅克絕</c:v>
                </c:pt>
                <c:pt idx="6">
                  <c:v>嘉賜三賽唑</c:v>
                </c:pt>
                <c:pt idx="7">
                  <c:v>蕈狀芽孢桿菌AGB01</c:v>
                </c:pt>
                <c:pt idx="8">
                  <c:v>液化澱粉芽孢桿菌CL3</c:v>
                </c:pt>
                <c:pt idx="9">
                  <c:v>賽氟菲克利</c:v>
                </c:pt>
                <c:pt idx="10">
                  <c:v>液化澱粉芽孢桿菌YCMA1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枯草桿菌Y1336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