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必芬蟎 97.5 (%)</c:v>
                </c:pt>
                <c:pt idx="1">
                  <c:v>必芬蟎 97 (%)</c:v>
                </c:pt>
                <c:pt idx="2">
                  <c:v>必芬蟎 98 (%)</c:v>
                </c:pt>
                <c:pt idx="3">
                  <c:v>必芬蟎 43.2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安可化學有限公司</c:v>
                </c:pt>
                <c:pt idx="1">
                  <c:v>嘉濱貿易有限公司</c:v>
                </c:pt>
                <c:pt idx="2">
                  <c:v>台農三和化工股份有限公司</c:v>
                </c:pt>
                <c:pt idx="3">
                  <c:v>台灣科研生物技術有限公司</c:v>
                </c:pt>
                <c:pt idx="4">
                  <c:v>台灣日產化工股份有限公司</c:v>
                </c:pt>
                <c:pt idx="5">
                  <c:v>利台化學工業股份有限公司</c:v>
                </c:pt>
                <c:pt idx="6">
                  <c:v>優必樂有限公司</c:v>
                </c:pt>
                <c:pt idx="7">
                  <c:v>臺聯實業股份有限公司</c:v>
                </c:pt>
                <c:pt idx="8">
                  <c:v>臺灣潤農有限公司</c:v>
                </c:pt>
                <c:pt idx="9">
                  <c:v>聯合農化股份有限公司</c:v>
                </c:pt>
                <c:pt idx="10">
                  <c:v>日農科技股份有限公司</c:v>
                </c:pt>
                <c:pt idx="11">
                  <c:v>佳禾作物科學股份有限公司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葡萄</c:v>
                </c:pt>
                <c:pt idx="1">
                  <c:v>草莓</c:v>
                </c:pt>
                <c:pt idx="2">
                  <c:v>茉莉</c:v>
                </c:pt>
                <c:pt idx="3">
                  <c:v>茄子</c:v>
                </c:pt>
                <c:pt idx="4">
                  <c:v>當歸</c:v>
                </c:pt>
                <c:pt idx="5">
                  <c:v>番茄</c:v>
                </c:pt>
                <c:pt idx="6">
                  <c:v>甜椒</c:v>
                </c:pt>
                <c:pt idx="7">
                  <c:v>瓜果類</c:v>
                </c:pt>
                <c:pt idx="8">
                  <c:v>珠蔥</c:v>
                </c:pt>
                <c:pt idx="9">
                  <c:v>樹番茄</c:v>
                </c:pt>
                <c:pt idx="10">
                  <c:v>枸杞</c:v>
                </c:pt>
                <c:pt idx="11">
                  <c:v>仙草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氟芬隆</c:v>
                </c:pt>
                <c:pt idx="1">
                  <c:v>密滅汀</c:v>
                </c:pt>
                <c:pt idx="2">
                  <c:v>芬殺蟎</c:v>
                </c:pt>
                <c:pt idx="3">
                  <c:v>阿納寧</c:v>
                </c:pt>
                <c:pt idx="4">
                  <c:v>克凡派</c:v>
                </c:pt>
                <c:pt idx="5">
                  <c:v>阿巴汀</c:v>
                </c:pt>
                <c:pt idx="6">
                  <c:v>依殺蟎</c:v>
                </c:pt>
                <c:pt idx="7">
                  <c:v>亞醌蟎</c:v>
                </c:pt>
                <c:pt idx="8">
                  <c:v>賜派芬</c:v>
                </c:pt>
                <c:pt idx="9">
                  <c:v>得芬瑞</c:v>
                </c:pt>
                <c:pt idx="10">
                  <c:v>賽芬蟎</c:v>
                </c:pt>
                <c:pt idx="11">
                  <c:v>賜滅芬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15</c:v>
                </c:pt>
                <c:pt idx="7">
                  <c:v>6</c:v>
                </c:pt>
                <c:pt idx="8">
                  <c:v>2</c:v>
                </c:pt>
                <c:pt idx="9">
                  <c:v>8</c:v>
                </c:pt>
                <c:pt idx="10">
                  <c:v>9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必芬蟎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阿納寧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