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蓋普丹 92 (%)</c:v>
                </c:pt>
                <c:pt idx="1">
                  <c:v>蓋普丹 97 (%)</c:v>
                </c:pt>
                <c:pt idx="2">
                  <c:v>蓋普丹 95 (%)</c:v>
                </c:pt>
                <c:pt idx="3">
                  <c:v>蓋普丹 50 (%) WP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洽益化學股份有限公司</c:v>
                </c:pt>
                <c:pt idx="1">
                  <c:v>華夏科學農化股份有限公司</c:v>
                </c:pt>
                <c:pt idx="2">
                  <c:v>興農股份有限公司</c:v>
                </c:pt>
                <c:pt idx="3">
                  <c:v>臺聯實業股份有限公司</c:v>
                </c:pt>
                <c:pt idx="4">
                  <c:v>聯合農化股份有限公司</c:v>
                </c:pt>
                <c:pt idx="5">
                  <c:v>瑞芳植物保護股份有限公司</c:v>
                </c:pt>
                <c:pt idx="6">
                  <c:v>日農科技股份有限公司</c:v>
                </c:pt>
                <c:pt idx="7">
                  <c:v>台農三和化工股份有限公司</c:v>
                </c:pt>
                <c:pt idx="8">
                  <c:v>優必樂有限公司</c:v>
                </c:pt>
                <c:pt idx="9">
                  <c:v>好速化學股份有限公司</c:v>
                </c:pt>
                <c:pt idx="10">
                  <c:v>嘉濱貿易有限公司</c:v>
                </c:pt>
                <c:pt idx="11">
                  <c:v>聯利農業科技股份有限公司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甘蔗</c:v>
                </c:pt>
                <c:pt idx="1">
                  <c:v>鳳梨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免賴得</c:v>
                </c:pt>
                <c:pt idx="1">
                  <c:v>三元硫酸銅</c:v>
                </c:pt>
                <c:pt idx="2">
                  <c:v>福賽得</c:v>
                </c:pt>
                <c:pt idx="3">
                  <c:v>氟比拔克</c:v>
                </c:pt>
                <c:pt idx="4">
                  <c:v>純白鏈黴菌素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蓋普丹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8／進字證 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186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純白鏈黴菌素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氟比拔克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三元硫酸銅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免賴得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