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速殺氟 98 (%)</c:v>
                </c:pt>
                <c:pt idx="1">
                  <c:v>速殺氟 21.8 (%) SC</c:v>
                </c:pt>
                <c:pt idx="2">
                  <c:v>速殺氟 50 (%) WG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洽益化學股份有限公司</c:v>
                </c:pt>
                <c:pt idx="1">
                  <c:v>詣榮國際有限公司</c:v>
                </c:pt>
                <c:pt idx="2">
                  <c:v>台灣道禮股份有限公司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十字花科根菜類</c:v>
                </c:pt>
                <c:pt idx="1">
                  <c:v>水稻</c:v>
                </c:pt>
                <c:pt idx="2">
                  <c:v>豌豆</c:v>
                </c:pt>
                <c:pt idx="3">
                  <c:v>蕹菜</c:v>
                </c:pt>
                <c:pt idx="4">
                  <c:v>菠菜</c:v>
                </c:pt>
                <c:pt idx="5">
                  <c:v>菊科小葉菜類</c:v>
                </c:pt>
                <c:pt idx="6">
                  <c:v>檬果</c:v>
                </c:pt>
                <c:pt idx="7">
                  <c:v>柑桔類</c:v>
                </c:pt>
                <c:pt idx="8">
                  <c:v>十字花科小葉菜類</c:v>
                </c:pt>
                <c:pt idx="9">
                  <c:v>十字花科包葉菜類</c:v>
                </c:pt>
                <c:pt idx="10">
                  <c:v>葡萄</c:v>
                </c:pt>
                <c:pt idx="11">
                  <c:v>甘藷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5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第滅達胺</c:v>
                </c:pt>
                <c:pt idx="1">
                  <c:v>益保扶</c:v>
                </c:pt>
                <c:pt idx="2">
                  <c:v>賽安勃</c:v>
                </c:pt>
                <c:pt idx="3">
                  <c:v>布芬大利松</c:v>
                </c:pt>
                <c:pt idx="4">
                  <c:v>氟美派</c:v>
                </c:pt>
                <c:pt idx="5">
                  <c:v>速殺諾特</c:v>
                </c:pt>
                <c:pt idx="6">
                  <c:v>滅克蝨</c:v>
                </c:pt>
                <c:pt idx="7">
                  <c:v>布芬益化利</c:v>
                </c:pt>
                <c:pt idx="8">
                  <c:v>免敵克</c:v>
                </c:pt>
                <c:pt idx="9">
                  <c:v>益洛寧</c:v>
                </c:pt>
                <c:pt idx="10">
                  <c:v>滅大松</c:v>
                </c:pt>
                <c:pt idx="11">
                  <c:v>苦參鹼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14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速殺氟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67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81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苦參鹼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滅大松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免敵克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布芬益化利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滅克蝨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氟美派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布芬大利松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益保扶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