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溴克座 8.93 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鼠李科梨果類</c:v>
                </c:pt>
                <c:pt idx="1">
                  <c:v>薔薇科梨果類</c:v>
                </c:pt>
                <c:pt idx="2">
                  <c:v>檬果</c:v>
                </c:pt>
                <c:pt idx="3">
                  <c:v>梨</c:v>
                </c:pt>
                <c:pt idx="4">
                  <c:v>柿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賽普待克利</c:v>
                </c:pt>
                <c:pt idx="1">
                  <c:v>嘉賜貝芬</c:v>
                </c:pt>
                <c:pt idx="2">
                  <c:v>派本克</c:v>
                </c:pt>
                <c:pt idx="3">
                  <c:v>派滅芬</c:v>
                </c:pt>
                <c:pt idx="4">
                  <c:v>芬座克敏</c:v>
                </c:pt>
                <c:pt idx="5">
                  <c:v>得克派瑞</c:v>
                </c:pt>
                <c:pt idx="6">
                  <c:v>達克利</c:v>
                </c:pt>
                <c:pt idx="7">
                  <c:v>菲克利腐絕</c:v>
                </c:pt>
                <c:pt idx="8">
                  <c:v>比芬諾</c:v>
                </c:pt>
                <c:pt idx="9">
                  <c:v>貝芬菲克利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溴克座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