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氫氧化銅 95 (%)</c:v>
                </c:pt>
                <c:pt idx="1">
                  <c:v>氫氧化銅 89.04 (%)</c:v>
                </c:pt>
                <c:pt idx="2">
                  <c:v>氫氧化銅 88 (%)</c:v>
                </c:pt>
                <c:pt idx="3">
                  <c:v>氫氧化銅 93.6 (%)</c:v>
                </c:pt>
                <c:pt idx="4">
                  <c:v>氫氧化銅 61.4 (%) WG</c:v>
                </c:pt>
                <c:pt idx="5">
                  <c:v>氫氧化銅 57.6 (%) WG</c:v>
                </c:pt>
                <c:pt idx="6">
                  <c:v>氫氧化銅 77 (%) WG</c:v>
                </c:pt>
                <c:pt idx="7">
                  <c:v>氫氧化銅 53.8 (%) WG</c:v>
                </c:pt>
                <c:pt idx="8">
                  <c:v>氫氧化銅 37.5 (%) SC</c:v>
                </c:pt>
                <c:pt idx="9">
                  <c:v>氫氧化銅 77 (%) WP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4</c:v>
                </c:pt>
                <c:pt idx="8">
                  <c:v>15</c:v>
                </c:pt>
                <c:pt idx="9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臺益工業股份有限公司</c:v>
                </c:pt>
                <c:pt idx="1">
                  <c:v>瑞芳植物保護股份有限公司</c:v>
                </c:pt>
                <c:pt idx="2">
                  <c:v>瑞繐股份有限公司</c:v>
                </c:pt>
                <c:pt idx="3">
                  <c:v>東和化學企業股份有限公司</c:v>
                </c:pt>
                <c:pt idx="4">
                  <c:v>日農科技股份有限公司</c:v>
                </c:pt>
                <c:pt idx="5">
                  <c:v>台灣杜邦股份有限公司</c:v>
                </c:pt>
                <c:pt idx="6">
                  <c:v>利台化學工業股份有限公司</c:v>
                </c:pt>
                <c:pt idx="7">
                  <c:v>優必樂有限公司</c:v>
                </c:pt>
                <c:pt idx="8">
                  <c:v>中華民國農會附設各級農會農化廠</c:v>
                </c:pt>
                <c:pt idx="9">
                  <c:v>臺聯實業股份有限公司</c:v>
                </c:pt>
                <c:pt idx="10">
                  <c:v>嘉濱貿易有限公司</c:v>
                </c:pt>
                <c:pt idx="11">
                  <c:v>安農股份有限公司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檬果</c:v>
                </c:pt>
                <c:pt idx="1">
                  <c:v>草莓</c:v>
                </c:pt>
                <c:pt idx="2">
                  <c:v>果菜類</c:v>
                </c:pt>
                <c:pt idx="3">
                  <c:v>茄科根菜類</c:v>
                </c:pt>
                <c:pt idx="4">
                  <c:v>茄科果菜類</c:v>
                </c:pt>
                <c:pt idx="5">
                  <c:v>茄科小葉菜類</c:v>
                </c:pt>
                <c:pt idx="6">
                  <c:v>胡麻</c:v>
                </c:pt>
                <c:pt idx="7">
                  <c:v>百合</c:v>
                </c:pt>
                <c:pt idx="8">
                  <c:v>桃</c:v>
                </c:pt>
                <c:pt idx="9">
                  <c:v>柑桔類</c:v>
                </c:pt>
                <c:pt idx="10">
                  <c:v>番茄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歐索林酸</c:v>
                </c:pt>
                <c:pt idx="1">
                  <c:v>護粒丹</c:v>
                </c:pt>
                <c:pt idx="2">
                  <c:v>維利黴素</c:v>
                </c:pt>
                <c:pt idx="3">
                  <c:v>氟克殺</c:v>
                </c:pt>
                <c:pt idx="4">
                  <c:v>亞托得克利</c:v>
                </c:pt>
                <c:pt idx="5">
                  <c:v>福賽亞汰尼</c:v>
                </c:pt>
                <c:pt idx="6">
                  <c:v>派滅芬</c:v>
                </c:pt>
                <c:pt idx="7">
                  <c:v>嘉賜快得寧</c:v>
                </c:pt>
                <c:pt idx="8">
                  <c:v>液化澱粉芽孢桿菌YCMA1</c:v>
                </c:pt>
                <c:pt idx="9">
                  <c:v>枯草桿菌KHY8</c:v>
                </c:pt>
                <c:pt idx="10">
                  <c:v>貝萊斯芽孢桿菌BF</c:v>
                </c:pt>
                <c:pt idx="11">
                  <c:v>貝萊斯芽孢桿菌 BACY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7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氫氧化銅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23／進字證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福賽亞汰尼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氟克殺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維利黴素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