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本達樂 98 (%)</c:v>
                </c:pt>
                <c:pt idx="1">
                  <c:v>鋅錳右本達樂 69 (%) WP</c:v>
                </c:pt>
                <c:pt idx="2">
                  <c:v>鋅錳本達樂 73 (%) WP</c:v>
                </c:pt>
                <c:pt idx="3">
                  <c:v>本達樂 5  (%) GR</c:v>
                </c:pt>
                <c:pt idx="4">
                  <c:v>本達樂 35 (%) WP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翰金興業有限公司</c:v>
                </c:pt>
                <c:pt idx="1">
                  <c:v>意農有限公司</c:v>
                </c:pt>
                <c:pt idx="2">
                  <c:v>富農化學工業股份有限公司</c:v>
                </c:pt>
                <c:pt idx="3">
                  <c:v>安旺特股份有限公司</c:v>
                </c:pt>
                <c:pt idx="4">
                  <c:v>威群國際有限公司</c:v>
                </c:pt>
                <c:pt idx="5">
                  <c:v>高事達農化有限公司</c:v>
                </c:pt>
                <c:pt idx="6">
                  <c:v>台灣日產化工股份有限公司</c:v>
                </c:pt>
                <c:pt idx="7">
                  <c:v>世大農化工廠股份有限公司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菊</c:v>
                </c:pt>
                <c:pt idx="1">
                  <c:v>花木</c:v>
                </c:pt>
                <c:pt idx="2">
                  <c:v>洋桔梗</c:v>
                </c:pt>
                <c:pt idx="3">
                  <c:v>水稻</c:v>
                </c:pt>
                <c:pt idx="4">
                  <c:v>番茄</c:v>
                </c:pt>
                <c:pt idx="5">
                  <c:v>果菜類</c:v>
                </c:pt>
                <c:pt idx="6">
                  <c:v>葡萄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克絕座賽胺</c:v>
                </c:pt>
                <c:pt idx="1">
                  <c:v>液化澱粉芽孢桿菌QST713</c:v>
                </c:pt>
                <c:pt idx="2">
                  <c:v>曼普歐西比</c:v>
                </c:pt>
                <c:pt idx="3">
                  <c:v>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殺紋滅達樂</c:v>
                </c:pt>
                <c:pt idx="7">
                  <c:v>快得克絕</c:v>
                </c:pt>
                <c:pt idx="8">
                  <c:v>滅達樂</c:v>
                </c:pt>
                <c:pt idx="9">
                  <c:v>甲鋅毆殺斯</c:v>
                </c:pt>
                <c:pt idx="10">
                  <c:v>鋅錳毆殺斯</c:v>
                </c:pt>
                <c:pt idx="11">
                  <c:v>福賽快得寧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本達樂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殺紋滅達樂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