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撲滅鼠 0.005 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翰金興業有限公司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作物園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伏滅鼠</c:v>
                </c:pt>
                <c:pt idx="1">
                  <c:v>可滅鼠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撲滅鼠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932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伏滅鼠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