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印楝素 4.5 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優必樂有限公司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甘藍</c:v>
                </c:pt>
                <c:pt idx="1">
                  <c:v>花木</c:v>
                </c:pt>
                <c:pt idx="2">
                  <c:v>十字花科根菜類</c:v>
                </c:pt>
                <c:pt idx="3">
                  <c:v>十字花科小葉菜類</c:v>
                </c:pt>
                <c:pt idx="4">
                  <c:v>十字花科包葉菜類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賽速安勃</c:v>
                </c:pt>
                <c:pt idx="1">
                  <c:v>賽速洛寧</c:v>
                </c:pt>
                <c:pt idx="2">
                  <c:v>賜諾特</c:v>
                </c:pt>
                <c:pt idx="3">
                  <c:v>氟大滅</c:v>
                </c:pt>
                <c:pt idx="4">
                  <c:v>阿巴安勃</c:v>
                </c:pt>
                <c:pt idx="5">
                  <c:v>特安勃</c:v>
                </c:pt>
                <c:pt idx="6">
                  <c:v>益滅賽寧</c:v>
                </c:pt>
                <c:pt idx="7">
                  <c:v>白克松</c:v>
                </c:pt>
                <c:pt idx="8">
                  <c:v>佈飛百滅寧</c:v>
                </c:pt>
                <c:pt idx="9">
                  <c:v>庫斯蘇力菌E-911</c:v>
                </c:pt>
                <c:pt idx="10">
                  <c:v>因汀氟滅</c:v>
                </c:pt>
                <c:pt idx="11">
                  <c:v>鮎澤蘇力菌Ab12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1</c:v>
                </c:pt>
                <c:pt idx="2">
                  <c:v>6</c:v>
                </c:pt>
                <c:pt idx="3">
                  <c:v>4</c:v>
                </c:pt>
                <c:pt idx="4">
                  <c:v>6</c:v>
                </c:pt>
                <c:pt idx="5">
                  <c:v>2</c:v>
                </c:pt>
                <c:pt idx="6">
                  <c:v>2</c:v>
                </c:pt>
                <c:pt idx="7">
                  <c:v>9</c:v>
                </c:pt>
                <c:pt idx="8">
                  <c:v>3</c:v>
                </c:pt>
                <c:pt idx="9">
                  <c:v>6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印楝素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